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24" r:id="rId4"/>
  </p:sldMasterIdLst>
  <p:notesMasterIdLst>
    <p:notesMasterId r:id="rId28"/>
  </p:notesMasterIdLst>
  <p:handoutMasterIdLst>
    <p:handoutMasterId r:id="rId29"/>
  </p:handoutMasterIdLst>
  <p:sldIdLst>
    <p:sldId id="1864" r:id="rId5"/>
    <p:sldId id="1845" r:id="rId6"/>
    <p:sldId id="1886" r:id="rId7"/>
    <p:sldId id="1874" r:id="rId8"/>
    <p:sldId id="1865" r:id="rId9"/>
    <p:sldId id="1890" r:id="rId10"/>
    <p:sldId id="1852" r:id="rId11"/>
    <p:sldId id="1867" r:id="rId12"/>
    <p:sldId id="1881" r:id="rId13"/>
    <p:sldId id="1882" r:id="rId14"/>
    <p:sldId id="1873" r:id="rId15"/>
    <p:sldId id="1875" r:id="rId16"/>
    <p:sldId id="1866" r:id="rId17"/>
    <p:sldId id="265" r:id="rId18"/>
    <p:sldId id="1885" r:id="rId19"/>
    <p:sldId id="1883" r:id="rId20"/>
    <p:sldId id="1888" r:id="rId21"/>
    <p:sldId id="1872" r:id="rId22"/>
    <p:sldId id="1871" r:id="rId23"/>
    <p:sldId id="1878" r:id="rId24"/>
    <p:sldId id="1879" r:id="rId25"/>
    <p:sldId id="1889" r:id="rId26"/>
    <p:sldId id="189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nks" id="{4CCBE145-9F3B-43C3-8EAE-1EE4FE803BE6}">
          <p14:sldIdLst>
            <p14:sldId id="1864"/>
            <p14:sldId id="1845"/>
            <p14:sldId id="1886"/>
            <p14:sldId id="1874"/>
            <p14:sldId id="1865"/>
            <p14:sldId id="1890"/>
            <p14:sldId id="1852"/>
            <p14:sldId id="1867"/>
            <p14:sldId id="1881"/>
            <p14:sldId id="1882"/>
            <p14:sldId id="1873"/>
            <p14:sldId id="1875"/>
            <p14:sldId id="1866"/>
            <p14:sldId id="265"/>
            <p14:sldId id="1885"/>
            <p14:sldId id="1883"/>
            <p14:sldId id="1888"/>
            <p14:sldId id="1872"/>
            <p14:sldId id="1871"/>
            <p14:sldId id="1878"/>
            <p14:sldId id="1879"/>
            <p14:sldId id="1889"/>
            <p14:sldId id="1891"/>
          </p14:sldIdLst>
        </p14:section>
      </p14:sectionLst>
    </p:ext>
    <p:ext uri="{EFAFB233-063F-42B5-8137-9DF3F51BA10A}">
      <p15:sldGuideLst xmlns:p15="http://schemas.microsoft.com/office/powerpoint/2012/main">
        <p15:guide id="2" pos="4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015A"/>
    <a:srgbClr val="FE4387"/>
    <a:srgbClr val="A10583"/>
    <a:srgbClr val="297C2A"/>
    <a:srgbClr val="0C2036"/>
    <a:srgbClr val="002060"/>
    <a:srgbClr val="F69000"/>
    <a:srgbClr val="FEF7F4"/>
    <a:srgbClr val="FF2625"/>
    <a:srgbClr val="007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69020" autoAdjust="0"/>
  </p:normalViewPr>
  <p:slideViewPr>
    <p:cSldViewPr snapToGrid="0">
      <p:cViewPr varScale="1">
        <p:scale>
          <a:sx n="53" d="100"/>
          <a:sy n="53" d="100"/>
        </p:scale>
        <p:origin x="864" y="58"/>
      </p:cViewPr>
      <p:guideLst>
        <p:guide pos="4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7584"/>
    </p:cViewPr>
  </p:sorterViewPr>
  <p:notesViewPr>
    <p:cSldViewPr snapToGrid="0" showGuides="1">
      <p:cViewPr varScale="1">
        <p:scale>
          <a:sx n="48" d="100"/>
          <a:sy n="48" d="100"/>
        </p:scale>
        <p:origin x="268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D38547-EFB1-45B5-9A67-EEA0819C1A05}" type="doc">
      <dgm:prSet loTypeId="urn:microsoft.com/office/officeart/2005/8/layout/radial5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JM"/>
        </a:p>
      </dgm:t>
    </dgm:pt>
    <dgm:pt modelId="{AA7C8D75-8517-453A-A082-66A77FE4655C}">
      <dgm:prSet phldrT="[Text]" custT="1"/>
      <dgm:spPr/>
      <dgm:t>
        <a:bodyPr/>
        <a:lstStyle/>
        <a:p>
          <a:r>
            <a:rPr lang="en-JM" sz="1600" dirty="0"/>
            <a:t>The Whole Person</a:t>
          </a:r>
        </a:p>
      </dgm:t>
    </dgm:pt>
    <dgm:pt modelId="{9D2E50CE-9A58-4187-907C-CBAAC9F9DEE8}" type="parTrans" cxnId="{9DA9E22C-45CC-45DD-BDBC-60A6BBC45050}">
      <dgm:prSet/>
      <dgm:spPr/>
      <dgm:t>
        <a:bodyPr/>
        <a:lstStyle/>
        <a:p>
          <a:endParaRPr lang="en-JM" sz="2000"/>
        </a:p>
      </dgm:t>
    </dgm:pt>
    <dgm:pt modelId="{14373058-1F0A-45A0-B3A5-A4E5FA2DFC5E}" type="sibTrans" cxnId="{9DA9E22C-45CC-45DD-BDBC-60A6BBC45050}">
      <dgm:prSet/>
      <dgm:spPr/>
      <dgm:t>
        <a:bodyPr/>
        <a:lstStyle/>
        <a:p>
          <a:endParaRPr lang="en-JM" sz="2000"/>
        </a:p>
      </dgm:t>
    </dgm:pt>
    <dgm:pt modelId="{01DA5B5A-CF14-46E9-B8E5-46FEAD110BE5}">
      <dgm:prSet phldrT="[Text]" custT="1"/>
      <dgm:spPr>
        <a:solidFill>
          <a:srgbClr val="C00000">
            <a:alpha val="90000"/>
          </a:srgbClr>
        </a:solidFill>
      </dgm:spPr>
      <dgm:t>
        <a:bodyPr/>
        <a:lstStyle/>
        <a:p>
          <a:r>
            <a:rPr lang="en-JM" sz="1600" dirty="0"/>
            <a:t>Career Developmental Cycle</a:t>
          </a:r>
        </a:p>
      </dgm:t>
    </dgm:pt>
    <dgm:pt modelId="{6702059F-59FF-477A-B4DA-45A25052400C}" type="parTrans" cxnId="{060247B1-F221-4668-8AFA-82E3F04B7960}">
      <dgm:prSet custT="1"/>
      <dgm:spPr/>
      <dgm:t>
        <a:bodyPr/>
        <a:lstStyle/>
        <a:p>
          <a:endParaRPr lang="en-JM" sz="1050"/>
        </a:p>
      </dgm:t>
    </dgm:pt>
    <dgm:pt modelId="{A76D8BA2-A019-4CB3-ACD9-77110FCBDAF9}" type="sibTrans" cxnId="{060247B1-F221-4668-8AFA-82E3F04B7960}">
      <dgm:prSet/>
      <dgm:spPr/>
      <dgm:t>
        <a:bodyPr/>
        <a:lstStyle/>
        <a:p>
          <a:endParaRPr lang="en-JM" sz="2000"/>
        </a:p>
      </dgm:t>
    </dgm:pt>
    <dgm:pt modelId="{85394308-9BC5-46E6-8AEF-A493C7BBE489}">
      <dgm:prSet phldrT="[Text]" custT="1"/>
      <dgm:spPr/>
      <dgm:t>
        <a:bodyPr/>
        <a:lstStyle/>
        <a:p>
          <a:r>
            <a:rPr lang="en-JM" sz="2000" dirty="0"/>
            <a:t>Abilities</a:t>
          </a:r>
        </a:p>
      </dgm:t>
    </dgm:pt>
    <dgm:pt modelId="{AB23A5D5-4B56-4089-94FD-2B0E164F8E89}" type="parTrans" cxnId="{460F63CD-C560-4BF3-9652-BD6F9D81A7F0}">
      <dgm:prSet custT="1"/>
      <dgm:spPr/>
      <dgm:t>
        <a:bodyPr/>
        <a:lstStyle/>
        <a:p>
          <a:endParaRPr lang="en-JM" sz="1050"/>
        </a:p>
      </dgm:t>
    </dgm:pt>
    <dgm:pt modelId="{9328F3ED-73D0-4E16-AFB2-AE7ABCD28935}" type="sibTrans" cxnId="{460F63CD-C560-4BF3-9652-BD6F9D81A7F0}">
      <dgm:prSet/>
      <dgm:spPr/>
      <dgm:t>
        <a:bodyPr/>
        <a:lstStyle/>
        <a:p>
          <a:endParaRPr lang="en-JM" sz="2000"/>
        </a:p>
      </dgm:t>
    </dgm:pt>
    <dgm:pt modelId="{5A2D5F86-6A7C-4152-88E7-9E3A16820337}">
      <dgm:prSet phldrT="[Text]" custT="1"/>
      <dgm:spPr>
        <a:solidFill>
          <a:srgbClr val="F69000">
            <a:alpha val="78571"/>
          </a:srgbClr>
        </a:solidFill>
      </dgm:spPr>
      <dgm:t>
        <a:bodyPr/>
        <a:lstStyle/>
        <a:p>
          <a:r>
            <a:rPr lang="en-JM" sz="2000" dirty="0"/>
            <a:t>Skills</a:t>
          </a:r>
        </a:p>
      </dgm:t>
    </dgm:pt>
    <dgm:pt modelId="{41A9F2BE-6697-4274-8822-D61285243E20}" type="parTrans" cxnId="{DA15B2BE-1F54-4283-B7CD-C9B4F1C0A65C}">
      <dgm:prSet custT="1"/>
      <dgm:spPr/>
      <dgm:t>
        <a:bodyPr/>
        <a:lstStyle/>
        <a:p>
          <a:endParaRPr lang="en-JM" sz="1050"/>
        </a:p>
      </dgm:t>
    </dgm:pt>
    <dgm:pt modelId="{F23B28BF-A173-446D-A6E8-51AF5F3411AE}" type="sibTrans" cxnId="{DA15B2BE-1F54-4283-B7CD-C9B4F1C0A65C}">
      <dgm:prSet/>
      <dgm:spPr/>
      <dgm:t>
        <a:bodyPr/>
        <a:lstStyle/>
        <a:p>
          <a:endParaRPr lang="en-JM" sz="2000"/>
        </a:p>
      </dgm:t>
    </dgm:pt>
    <dgm:pt modelId="{465316C7-7DEC-4ECA-9324-4B627AD8564C}">
      <dgm:prSet phldrT="[Text]" custT="1"/>
      <dgm:spPr/>
      <dgm:t>
        <a:bodyPr/>
        <a:lstStyle/>
        <a:p>
          <a:r>
            <a:rPr lang="en-JM" sz="2000" dirty="0"/>
            <a:t>Interests</a:t>
          </a:r>
        </a:p>
      </dgm:t>
    </dgm:pt>
    <dgm:pt modelId="{ABB98BF7-2EB4-489F-B1E1-F695DCE07A4D}" type="parTrans" cxnId="{558D86E9-1006-455B-A668-DC33EAB8814F}">
      <dgm:prSet custT="1"/>
      <dgm:spPr/>
      <dgm:t>
        <a:bodyPr/>
        <a:lstStyle/>
        <a:p>
          <a:endParaRPr lang="en-JM" sz="1050"/>
        </a:p>
      </dgm:t>
    </dgm:pt>
    <dgm:pt modelId="{8E155A95-3689-4D90-934F-C251F741EFB9}" type="sibTrans" cxnId="{558D86E9-1006-455B-A668-DC33EAB8814F}">
      <dgm:prSet/>
      <dgm:spPr/>
      <dgm:t>
        <a:bodyPr/>
        <a:lstStyle/>
        <a:p>
          <a:endParaRPr lang="en-JM" sz="2000"/>
        </a:p>
      </dgm:t>
    </dgm:pt>
    <dgm:pt modelId="{5219861E-1C2A-4707-94BB-715BF3FEB12C}">
      <dgm:prSet custT="1"/>
      <dgm:spPr>
        <a:solidFill>
          <a:srgbClr val="F9015A"/>
        </a:solidFill>
      </dgm:spPr>
      <dgm:t>
        <a:bodyPr/>
        <a:lstStyle/>
        <a:p>
          <a:r>
            <a:rPr lang="en-JM" sz="2000" dirty="0"/>
            <a:t>Personal Style</a:t>
          </a:r>
        </a:p>
      </dgm:t>
    </dgm:pt>
    <dgm:pt modelId="{D55B6D39-12CC-4321-A2E0-7AA4A56C8FAA}" type="parTrans" cxnId="{B4396095-7D22-4147-A3C1-D87337FB59CC}">
      <dgm:prSet custT="1"/>
      <dgm:spPr/>
      <dgm:t>
        <a:bodyPr/>
        <a:lstStyle/>
        <a:p>
          <a:endParaRPr lang="en-JM" sz="1050"/>
        </a:p>
      </dgm:t>
    </dgm:pt>
    <dgm:pt modelId="{111273AA-723D-42DD-81E8-5D2B411B5F1A}" type="sibTrans" cxnId="{B4396095-7D22-4147-A3C1-D87337FB59CC}">
      <dgm:prSet/>
      <dgm:spPr/>
      <dgm:t>
        <a:bodyPr/>
        <a:lstStyle/>
        <a:p>
          <a:endParaRPr lang="en-JM" sz="2000"/>
        </a:p>
      </dgm:t>
    </dgm:pt>
    <dgm:pt modelId="{A44BD97F-354E-4A9E-84DD-755595FA5469}">
      <dgm:prSet custT="1"/>
      <dgm:spPr>
        <a:solidFill>
          <a:srgbClr val="A10583"/>
        </a:solidFill>
      </dgm:spPr>
      <dgm:t>
        <a:bodyPr/>
        <a:lstStyle/>
        <a:p>
          <a:r>
            <a:rPr lang="en-JM" sz="2000" dirty="0"/>
            <a:t>Family</a:t>
          </a:r>
        </a:p>
      </dgm:t>
    </dgm:pt>
    <dgm:pt modelId="{79226FBB-7A74-4C68-BA99-879C52CBE3CE}" type="parTrans" cxnId="{3AA38B60-CB27-47C5-9F5B-65BD9E9E54C0}">
      <dgm:prSet custT="1"/>
      <dgm:spPr/>
      <dgm:t>
        <a:bodyPr/>
        <a:lstStyle/>
        <a:p>
          <a:endParaRPr lang="en-JM" sz="1050"/>
        </a:p>
      </dgm:t>
    </dgm:pt>
    <dgm:pt modelId="{C5A08BB3-CFB4-42AE-B864-7A932C2121C7}" type="sibTrans" cxnId="{3AA38B60-CB27-47C5-9F5B-65BD9E9E54C0}">
      <dgm:prSet/>
      <dgm:spPr/>
      <dgm:t>
        <a:bodyPr/>
        <a:lstStyle/>
        <a:p>
          <a:endParaRPr lang="en-JM" sz="2000"/>
        </a:p>
      </dgm:t>
    </dgm:pt>
    <dgm:pt modelId="{D8A33499-D407-47F6-9436-BCBA2C80C712}">
      <dgm:prSet custT="1"/>
      <dgm:spPr>
        <a:solidFill>
          <a:srgbClr val="297C2A"/>
        </a:solidFill>
      </dgm:spPr>
      <dgm:t>
        <a:bodyPr/>
        <a:lstStyle/>
        <a:p>
          <a:r>
            <a:rPr lang="en-JM" sz="2000" dirty="0"/>
            <a:t>Values</a:t>
          </a:r>
        </a:p>
      </dgm:t>
    </dgm:pt>
    <dgm:pt modelId="{CECE095B-F607-4FC9-9319-037DC6DD082F}" type="parTrans" cxnId="{2E5176F3-932B-4B07-9BEB-488A150CC49B}">
      <dgm:prSet custT="1"/>
      <dgm:spPr/>
      <dgm:t>
        <a:bodyPr/>
        <a:lstStyle/>
        <a:p>
          <a:endParaRPr lang="en-JM" sz="1050"/>
        </a:p>
      </dgm:t>
    </dgm:pt>
    <dgm:pt modelId="{82BAA604-25E1-4917-966A-5A4806DD130D}" type="sibTrans" cxnId="{2E5176F3-932B-4B07-9BEB-488A150CC49B}">
      <dgm:prSet/>
      <dgm:spPr/>
      <dgm:t>
        <a:bodyPr/>
        <a:lstStyle/>
        <a:p>
          <a:endParaRPr lang="en-JM" sz="2000"/>
        </a:p>
      </dgm:t>
    </dgm:pt>
    <dgm:pt modelId="{224436E7-A0BE-47E9-939A-8FF96B86D029}">
      <dgm:prSet custT="1"/>
      <dgm:spPr>
        <a:solidFill>
          <a:srgbClr val="002060"/>
        </a:solidFill>
      </dgm:spPr>
      <dgm:t>
        <a:bodyPr/>
        <a:lstStyle/>
        <a:p>
          <a:r>
            <a:rPr lang="en-JM" sz="2000" dirty="0"/>
            <a:t>Goals</a:t>
          </a:r>
        </a:p>
      </dgm:t>
    </dgm:pt>
    <dgm:pt modelId="{5F5E7175-A143-40CA-B597-D09B2BDB39F4}" type="parTrans" cxnId="{3886FFCF-80DC-4104-AD71-29746A3D9C2E}">
      <dgm:prSet custT="1"/>
      <dgm:spPr/>
      <dgm:t>
        <a:bodyPr/>
        <a:lstStyle/>
        <a:p>
          <a:endParaRPr lang="en-JM" sz="1050"/>
        </a:p>
      </dgm:t>
    </dgm:pt>
    <dgm:pt modelId="{E62506F0-075B-430D-8892-E05934FDAC04}" type="sibTrans" cxnId="{3886FFCF-80DC-4104-AD71-29746A3D9C2E}">
      <dgm:prSet/>
      <dgm:spPr/>
      <dgm:t>
        <a:bodyPr/>
        <a:lstStyle/>
        <a:p>
          <a:endParaRPr lang="en-JM" sz="2000"/>
        </a:p>
      </dgm:t>
    </dgm:pt>
    <dgm:pt modelId="{66FB7EB5-8141-4890-A279-866AC3D9E602}" type="pres">
      <dgm:prSet presAssocID="{20D38547-EFB1-45B5-9A67-EEA0819C1A0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5A3D200-A9F8-41C3-964E-FABF22265D5E}" type="pres">
      <dgm:prSet presAssocID="{AA7C8D75-8517-453A-A082-66A77FE4655C}" presName="centerShape" presStyleLbl="node0" presStyleIdx="0" presStyleCnt="1"/>
      <dgm:spPr/>
    </dgm:pt>
    <dgm:pt modelId="{A052A318-AE41-4D3E-B0C8-DC6BD29B3D70}" type="pres">
      <dgm:prSet presAssocID="{6702059F-59FF-477A-B4DA-45A25052400C}" presName="parTrans" presStyleLbl="sibTrans2D1" presStyleIdx="0" presStyleCnt="8"/>
      <dgm:spPr/>
    </dgm:pt>
    <dgm:pt modelId="{26F0437B-0720-481D-8154-5673163BB64C}" type="pres">
      <dgm:prSet presAssocID="{6702059F-59FF-477A-B4DA-45A25052400C}" presName="connectorText" presStyleLbl="sibTrans2D1" presStyleIdx="0" presStyleCnt="8"/>
      <dgm:spPr/>
    </dgm:pt>
    <dgm:pt modelId="{8B869424-3D67-4832-B9E5-CFB0DB9E407B}" type="pres">
      <dgm:prSet presAssocID="{01DA5B5A-CF14-46E9-B8E5-46FEAD110BE5}" presName="node" presStyleLbl="node1" presStyleIdx="0" presStyleCnt="8" custScaleX="144194">
        <dgm:presLayoutVars>
          <dgm:bulletEnabled val="1"/>
        </dgm:presLayoutVars>
      </dgm:prSet>
      <dgm:spPr/>
    </dgm:pt>
    <dgm:pt modelId="{7DAD099B-1D27-4510-8C6D-63E2C49EB7C5}" type="pres">
      <dgm:prSet presAssocID="{AB23A5D5-4B56-4089-94FD-2B0E164F8E89}" presName="parTrans" presStyleLbl="sibTrans2D1" presStyleIdx="1" presStyleCnt="8"/>
      <dgm:spPr/>
    </dgm:pt>
    <dgm:pt modelId="{31F4767E-A42B-40CD-B170-A4670408BF52}" type="pres">
      <dgm:prSet presAssocID="{AB23A5D5-4B56-4089-94FD-2B0E164F8E89}" presName="connectorText" presStyleLbl="sibTrans2D1" presStyleIdx="1" presStyleCnt="8"/>
      <dgm:spPr/>
    </dgm:pt>
    <dgm:pt modelId="{0B6A4F83-82C4-40AF-933D-F7BA9E023CF0}" type="pres">
      <dgm:prSet presAssocID="{85394308-9BC5-46E6-8AEF-A493C7BBE489}" presName="node" presStyleLbl="node1" presStyleIdx="1" presStyleCnt="8">
        <dgm:presLayoutVars>
          <dgm:bulletEnabled val="1"/>
        </dgm:presLayoutVars>
      </dgm:prSet>
      <dgm:spPr/>
    </dgm:pt>
    <dgm:pt modelId="{88D77820-A6CB-4497-8150-4F8C29911CD5}" type="pres">
      <dgm:prSet presAssocID="{41A9F2BE-6697-4274-8822-D61285243E20}" presName="parTrans" presStyleLbl="sibTrans2D1" presStyleIdx="2" presStyleCnt="8"/>
      <dgm:spPr/>
    </dgm:pt>
    <dgm:pt modelId="{79D9E3E0-6091-48CE-A718-E8F7F9B161AD}" type="pres">
      <dgm:prSet presAssocID="{41A9F2BE-6697-4274-8822-D61285243E20}" presName="connectorText" presStyleLbl="sibTrans2D1" presStyleIdx="2" presStyleCnt="8"/>
      <dgm:spPr/>
    </dgm:pt>
    <dgm:pt modelId="{6CF974FE-7983-4287-A56A-A611C0608276}" type="pres">
      <dgm:prSet presAssocID="{5A2D5F86-6A7C-4152-88E7-9E3A16820337}" presName="node" presStyleLbl="node1" presStyleIdx="2" presStyleCnt="8">
        <dgm:presLayoutVars>
          <dgm:bulletEnabled val="1"/>
        </dgm:presLayoutVars>
      </dgm:prSet>
      <dgm:spPr/>
    </dgm:pt>
    <dgm:pt modelId="{44A8771B-1AB0-4DCC-B455-6EDEEA044512}" type="pres">
      <dgm:prSet presAssocID="{ABB98BF7-2EB4-489F-B1E1-F695DCE07A4D}" presName="parTrans" presStyleLbl="sibTrans2D1" presStyleIdx="3" presStyleCnt="8"/>
      <dgm:spPr/>
    </dgm:pt>
    <dgm:pt modelId="{25A58CDF-9474-460A-B23C-A680CE5D2119}" type="pres">
      <dgm:prSet presAssocID="{ABB98BF7-2EB4-489F-B1E1-F695DCE07A4D}" presName="connectorText" presStyleLbl="sibTrans2D1" presStyleIdx="3" presStyleCnt="8"/>
      <dgm:spPr/>
    </dgm:pt>
    <dgm:pt modelId="{E6144064-11E2-476C-B7F1-75472DF5FB2E}" type="pres">
      <dgm:prSet presAssocID="{465316C7-7DEC-4ECA-9324-4B627AD8564C}" presName="node" presStyleLbl="node1" presStyleIdx="3" presStyleCnt="8" custScaleX="109201" custScaleY="98283">
        <dgm:presLayoutVars>
          <dgm:bulletEnabled val="1"/>
        </dgm:presLayoutVars>
      </dgm:prSet>
      <dgm:spPr/>
    </dgm:pt>
    <dgm:pt modelId="{53BECCD0-7B13-43C1-BDED-66DED5E15465}" type="pres">
      <dgm:prSet presAssocID="{D55B6D39-12CC-4321-A2E0-7AA4A56C8FAA}" presName="parTrans" presStyleLbl="sibTrans2D1" presStyleIdx="4" presStyleCnt="8"/>
      <dgm:spPr/>
    </dgm:pt>
    <dgm:pt modelId="{16636B32-B9EB-46B3-8B7D-9DDC575B86FC}" type="pres">
      <dgm:prSet presAssocID="{D55B6D39-12CC-4321-A2E0-7AA4A56C8FAA}" presName="connectorText" presStyleLbl="sibTrans2D1" presStyleIdx="4" presStyleCnt="8"/>
      <dgm:spPr/>
    </dgm:pt>
    <dgm:pt modelId="{AF9729C9-345C-45DD-B79B-2D43035C8B0D}" type="pres">
      <dgm:prSet presAssocID="{5219861E-1C2A-4707-94BB-715BF3FEB12C}" presName="node" presStyleLbl="node1" presStyleIdx="4" presStyleCnt="8" custScaleX="112780">
        <dgm:presLayoutVars>
          <dgm:bulletEnabled val="1"/>
        </dgm:presLayoutVars>
      </dgm:prSet>
      <dgm:spPr/>
    </dgm:pt>
    <dgm:pt modelId="{E453EA77-60A2-493B-8F08-8F8267E0969A}" type="pres">
      <dgm:prSet presAssocID="{79226FBB-7A74-4C68-BA99-879C52CBE3CE}" presName="parTrans" presStyleLbl="sibTrans2D1" presStyleIdx="5" presStyleCnt="8"/>
      <dgm:spPr/>
    </dgm:pt>
    <dgm:pt modelId="{7C4C9FA7-DFBE-4CBD-B539-227C073B22C3}" type="pres">
      <dgm:prSet presAssocID="{79226FBB-7A74-4C68-BA99-879C52CBE3CE}" presName="connectorText" presStyleLbl="sibTrans2D1" presStyleIdx="5" presStyleCnt="8"/>
      <dgm:spPr/>
    </dgm:pt>
    <dgm:pt modelId="{93147E3E-CF23-4654-AF0A-948709D8870F}" type="pres">
      <dgm:prSet presAssocID="{A44BD97F-354E-4A9E-84DD-755595FA5469}" presName="node" presStyleLbl="node1" presStyleIdx="5" presStyleCnt="8">
        <dgm:presLayoutVars>
          <dgm:bulletEnabled val="1"/>
        </dgm:presLayoutVars>
      </dgm:prSet>
      <dgm:spPr/>
    </dgm:pt>
    <dgm:pt modelId="{4C37252C-879C-47E1-BE80-686753ABC71D}" type="pres">
      <dgm:prSet presAssocID="{CECE095B-F607-4FC9-9319-037DC6DD082F}" presName="parTrans" presStyleLbl="sibTrans2D1" presStyleIdx="6" presStyleCnt="8"/>
      <dgm:spPr/>
    </dgm:pt>
    <dgm:pt modelId="{C82CA957-1B26-4629-8406-7BDD358C0633}" type="pres">
      <dgm:prSet presAssocID="{CECE095B-F607-4FC9-9319-037DC6DD082F}" presName="connectorText" presStyleLbl="sibTrans2D1" presStyleIdx="6" presStyleCnt="8"/>
      <dgm:spPr/>
    </dgm:pt>
    <dgm:pt modelId="{7A07C5AC-CA0E-4E4A-95A3-1F2D83371916}" type="pres">
      <dgm:prSet presAssocID="{D8A33499-D407-47F6-9436-BCBA2C80C712}" presName="node" presStyleLbl="node1" presStyleIdx="6" presStyleCnt="8">
        <dgm:presLayoutVars>
          <dgm:bulletEnabled val="1"/>
        </dgm:presLayoutVars>
      </dgm:prSet>
      <dgm:spPr/>
    </dgm:pt>
    <dgm:pt modelId="{5944EF26-8DD3-4888-8DF0-DBE91AF4B2E6}" type="pres">
      <dgm:prSet presAssocID="{5F5E7175-A143-40CA-B597-D09B2BDB39F4}" presName="parTrans" presStyleLbl="sibTrans2D1" presStyleIdx="7" presStyleCnt="8"/>
      <dgm:spPr/>
    </dgm:pt>
    <dgm:pt modelId="{430F47DA-1B94-488F-94CE-2737D4CD47D5}" type="pres">
      <dgm:prSet presAssocID="{5F5E7175-A143-40CA-B597-D09B2BDB39F4}" presName="connectorText" presStyleLbl="sibTrans2D1" presStyleIdx="7" presStyleCnt="8"/>
      <dgm:spPr/>
    </dgm:pt>
    <dgm:pt modelId="{6006B0CA-A863-4957-A06B-28D94309F643}" type="pres">
      <dgm:prSet presAssocID="{224436E7-A0BE-47E9-939A-8FF96B86D029}" presName="node" presStyleLbl="node1" presStyleIdx="7" presStyleCnt="8">
        <dgm:presLayoutVars>
          <dgm:bulletEnabled val="1"/>
        </dgm:presLayoutVars>
      </dgm:prSet>
      <dgm:spPr/>
    </dgm:pt>
  </dgm:ptLst>
  <dgm:cxnLst>
    <dgm:cxn modelId="{2420BC02-F944-47B0-9C23-BAB1DA0ABC92}" type="presOf" srcId="{224436E7-A0BE-47E9-939A-8FF96B86D029}" destId="{6006B0CA-A863-4957-A06B-28D94309F643}" srcOrd="0" destOrd="0" presId="urn:microsoft.com/office/officeart/2005/8/layout/radial5"/>
    <dgm:cxn modelId="{7D8CBC02-BB3F-4CE7-A57A-1A18BE9F3C46}" type="presOf" srcId="{41A9F2BE-6697-4274-8822-D61285243E20}" destId="{79D9E3E0-6091-48CE-A718-E8F7F9B161AD}" srcOrd="1" destOrd="0" presId="urn:microsoft.com/office/officeart/2005/8/layout/radial5"/>
    <dgm:cxn modelId="{6C646406-8D7F-4779-A2E2-D4CB29AA2F99}" type="presOf" srcId="{20D38547-EFB1-45B5-9A67-EEA0819C1A05}" destId="{66FB7EB5-8141-4890-A279-866AC3D9E602}" srcOrd="0" destOrd="0" presId="urn:microsoft.com/office/officeart/2005/8/layout/radial5"/>
    <dgm:cxn modelId="{21C62213-41CF-49B7-97D6-F57A77890D02}" type="presOf" srcId="{5A2D5F86-6A7C-4152-88E7-9E3A16820337}" destId="{6CF974FE-7983-4287-A56A-A611C0608276}" srcOrd="0" destOrd="0" presId="urn:microsoft.com/office/officeart/2005/8/layout/radial5"/>
    <dgm:cxn modelId="{9287FE28-428D-4600-AAC1-A2C39B62F8BF}" type="presOf" srcId="{5F5E7175-A143-40CA-B597-D09B2BDB39F4}" destId="{5944EF26-8DD3-4888-8DF0-DBE91AF4B2E6}" srcOrd="0" destOrd="0" presId="urn:microsoft.com/office/officeart/2005/8/layout/radial5"/>
    <dgm:cxn modelId="{3C96F42A-9477-4E65-856C-3BFD660FB0E7}" type="presOf" srcId="{CECE095B-F607-4FC9-9319-037DC6DD082F}" destId="{C82CA957-1B26-4629-8406-7BDD358C0633}" srcOrd="1" destOrd="0" presId="urn:microsoft.com/office/officeart/2005/8/layout/radial5"/>
    <dgm:cxn modelId="{9DA9E22C-45CC-45DD-BDBC-60A6BBC45050}" srcId="{20D38547-EFB1-45B5-9A67-EEA0819C1A05}" destId="{AA7C8D75-8517-453A-A082-66A77FE4655C}" srcOrd="0" destOrd="0" parTransId="{9D2E50CE-9A58-4187-907C-CBAAC9F9DEE8}" sibTransId="{14373058-1F0A-45A0-B3A5-A4E5FA2DFC5E}"/>
    <dgm:cxn modelId="{3AA38B60-CB27-47C5-9F5B-65BD9E9E54C0}" srcId="{AA7C8D75-8517-453A-A082-66A77FE4655C}" destId="{A44BD97F-354E-4A9E-84DD-755595FA5469}" srcOrd="5" destOrd="0" parTransId="{79226FBB-7A74-4C68-BA99-879C52CBE3CE}" sibTransId="{C5A08BB3-CFB4-42AE-B864-7A932C2121C7}"/>
    <dgm:cxn modelId="{A7D7A342-AC08-4EF2-B8D6-1EEAA2B88978}" type="presOf" srcId="{D55B6D39-12CC-4321-A2E0-7AA4A56C8FAA}" destId="{16636B32-B9EB-46B3-8B7D-9DDC575B86FC}" srcOrd="1" destOrd="0" presId="urn:microsoft.com/office/officeart/2005/8/layout/radial5"/>
    <dgm:cxn modelId="{C91D0B63-663E-4F79-9A1F-B9C13B085E48}" type="presOf" srcId="{79226FBB-7A74-4C68-BA99-879C52CBE3CE}" destId="{7C4C9FA7-DFBE-4CBD-B539-227C073B22C3}" srcOrd="1" destOrd="0" presId="urn:microsoft.com/office/officeart/2005/8/layout/radial5"/>
    <dgm:cxn modelId="{1EED2E4D-B0B8-4DCE-880B-16AC55BA2CF9}" type="presOf" srcId="{AA7C8D75-8517-453A-A082-66A77FE4655C}" destId="{55A3D200-A9F8-41C3-964E-FABF22265D5E}" srcOrd="0" destOrd="0" presId="urn:microsoft.com/office/officeart/2005/8/layout/radial5"/>
    <dgm:cxn modelId="{7F004352-34E8-47A8-80CE-AE50B02AF177}" type="presOf" srcId="{41A9F2BE-6697-4274-8822-D61285243E20}" destId="{88D77820-A6CB-4497-8150-4F8C29911CD5}" srcOrd="0" destOrd="0" presId="urn:microsoft.com/office/officeart/2005/8/layout/radial5"/>
    <dgm:cxn modelId="{28A01B7E-843E-4EF9-99A8-4278871F4F96}" type="presOf" srcId="{01DA5B5A-CF14-46E9-B8E5-46FEAD110BE5}" destId="{8B869424-3D67-4832-B9E5-CFB0DB9E407B}" srcOrd="0" destOrd="0" presId="urn:microsoft.com/office/officeart/2005/8/layout/radial5"/>
    <dgm:cxn modelId="{559E3C8D-12E6-4BC4-AB6C-5491ABE79E46}" type="presOf" srcId="{79226FBB-7A74-4C68-BA99-879C52CBE3CE}" destId="{E453EA77-60A2-493B-8F08-8F8267E0969A}" srcOrd="0" destOrd="0" presId="urn:microsoft.com/office/officeart/2005/8/layout/radial5"/>
    <dgm:cxn modelId="{B4396095-7D22-4147-A3C1-D87337FB59CC}" srcId="{AA7C8D75-8517-453A-A082-66A77FE4655C}" destId="{5219861E-1C2A-4707-94BB-715BF3FEB12C}" srcOrd="4" destOrd="0" parTransId="{D55B6D39-12CC-4321-A2E0-7AA4A56C8FAA}" sibTransId="{111273AA-723D-42DD-81E8-5D2B411B5F1A}"/>
    <dgm:cxn modelId="{EB3A83A1-4AE2-499D-A3D0-7F5F3CB5FACB}" type="presOf" srcId="{5F5E7175-A143-40CA-B597-D09B2BDB39F4}" destId="{430F47DA-1B94-488F-94CE-2737D4CD47D5}" srcOrd="1" destOrd="0" presId="urn:microsoft.com/office/officeart/2005/8/layout/radial5"/>
    <dgm:cxn modelId="{060247B1-F221-4668-8AFA-82E3F04B7960}" srcId="{AA7C8D75-8517-453A-A082-66A77FE4655C}" destId="{01DA5B5A-CF14-46E9-B8E5-46FEAD110BE5}" srcOrd="0" destOrd="0" parTransId="{6702059F-59FF-477A-B4DA-45A25052400C}" sibTransId="{A76D8BA2-A019-4CB3-ACD9-77110FCBDAF9}"/>
    <dgm:cxn modelId="{BC6BF5B2-4C6D-46B8-B1D2-A7D4D4D88FD6}" type="presOf" srcId="{AB23A5D5-4B56-4089-94FD-2B0E164F8E89}" destId="{31F4767E-A42B-40CD-B170-A4670408BF52}" srcOrd="1" destOrd="0" presId="urn:microsoft.com/office/officeart/2005/8/layout/radial5"/>
    <dgm:cxn modelId="{04F8B7B7-44C7-412E-935D-1528F74FD550}" type="presOf" srcId="{CECE095B-F607-4FC9-9319-037DC6DD082F}" destId="{4C37252C-879C-47E1-BE80-686753ABC71D}" srcOrd="0" destOrd="0" presId="urn:microsoft.com/office/officeart/2005/8/layout/radial5"/>
    <dgm:cxn modelId="{DA15B2BE-1F54-4283-B7CD-C9B4F1C0A65C}" srcId="{AA7C8D75-8517-453A-A082-66A77FE4655C}" destId="{5A2D5F86-6A7C-4152-88E7-9E3A16820337}" srcOrd="2" destOrd="0" parTransId="{41A9F2BE-6697-4274-8822-D61285243E20}" sibTransId="{F23B28BF-A173-446D-A6E8-51AF5F3411AE}"/>
    <dgm:cxn modelId="{767D8CCB-251F-41B7-871F-B97AF7FC5F90}" type="presOf" srcId="{AB23A5D5-4B56-4089-94FD-2B0E164F8E89}" destId="{7DAD099B-1D27-4510-8C6D-63E2C49EB7C5}" srcOrd="0" destOrd="0" presId="urn:microsoft.com/office/officeart/2005/8/layout/radial5"/>
    <dgm:cxn modelId="{8ADEA2CC-4259-4B41-A8FA-254205A2ACBA}" type="presOf" srcId="{ABB98BF7-2EB4-489F-B1E1-F695DCE07A4D}" destId="{25A58CDF-9474-460A-B23C-A680CE5D2119}" srcOrd="1" destOrd="0" presId="urn:microsoft.com/office/officeart/2005/8/layout/radial5"/>
    <dgm:cxn modelId="{460F63CD-C560-4BF3-9652-BD6F9D81A7F0}" srcId="{AA7C8D75-8517-453A-A082-66A77FE4655C}" destId="{85394308-9BC5-46E6-8AEF-A493C7BBE489}" srcOrd="1" destOrd="0" parTransId="{AB23A5D5-4B56-4089-94FD-2B0E164F8E89}" sibTransId="{9328F3ED-73D0-4E16-AFB2-AE7ABCD28935}"/>
    <dgm:cxn modelId="{3886FFCF-80DC-4104-AD71-29746A3D9C2E}" srcId="{AA7C8D75-8517-453A-A082-66A77FE4655C}" destId="{224436E7-A0BE-47E9-939A-8FF96B86D029}" srcOrd="7" destOrd="0" parTransId="{5F5E7175-A143-40CA-B597-D09B2BDB39F4}" sibTransId="{E62506F0-075B-430D-8892-E05934FDAC04}"/>
    <dgm:cxn modelId="{9F4DDBD3-CD3A-464C-BC46-B3ECE7314361}" type="presOf" srcId="{D8A33499-D407-47F6-9436-BCBA2C80C712}" destId="{7A07C5AC-CA0E-4E4A-95A3-1F2D83371916}" srcOrd="0" destOrd="0" presId="urn:microsoft.com/office/officeart/2005/8/layout/radial5"/>
    <dgm:cxn modelId="{DD752AD7-65B5-45E1-83B1-33E60E9CDEA4}" type="presOf" srcId="{ABB98BF7-2EB4-489F-B1E1-F695DCE07A4D}" destId="{44A8771B-1AB0-4DCC-B455-6EDEEA044512}" srcOrd="0" destOrd="0" presId="urn:microsoft.com/office/officeart/2005/8/layout/radial5"/>
    <dgm:cxn modelId="{059359DA-0350-4F74-A37C-10EB9F91599E}" type="presOf" srcId="{465316C7-7DEC-4ECA-9324-4B627AD8564C}" destId="{E6144064-11E2-476C-B7F1-75472DF5FB2E}" srcOrd="0" destOrd="0" presId="urn:microsoft.com/office/officeart/2005/8/layout/radial5"/>
    <dgm:cxn modelId="{711261DF-C1A0-4E6D-BBFB-56FE4F0E5B26}" type="presOf" srcId="{6702059F-59FF-477A-B4DA-45A25052400C}" destId="{A052A318-AE41-4D3E-B0C8-DC6BD29B3D70}" srcOrd="0" destOrd="0" presId="urn:microsoft.com/office/officeart/2005/8/layout/radial5"/>
    <dgm:cxn modelId="{0F739AE0-843A-4E9E-9C5D-1EDA48DAAD10}" type="presOf" srcId="{5219861E-1C2A-4707-94BB-715BF3FEB12C}" destId="{AF9729C9-345C-45DD-B79B-2D43035C8B0D}" srcOrd="0" destOrd="0" presId="urn:microsoft.com/office/officeart/2005/8/layout/radial5"/>
    <dgm:cxn modelId="{558D86E9-1006-455B-A668-DC33EAB8814F}" srcId="{AA7C8D75-8517-453A-A082-66A77FE4655C}" destId="{465316C7-7DEC-4ECA-9324-4B627AD8564C}" srcOrd="3" destOrd="0" parTransId="{ABB98BF7-2EB4-489F-B1E1-F695DCE07A4D}" sibTransId="{8E155A95-3689-4D90-934F-C251F741EFB9}"/>
    <dgm:cxn modelId="{A06F60EB-9FC5-44B5-A7C5-2A728C0F4532}" type="presOf" srcId="{D55B6D39-12CC-4321-A2E0-7AA4A56C8FAA}" destId="{53BECCD0-7B13-43C1-BDED-66DED5E15465}" srcOrd="0" destOrd="0" presId="urn:microsoft.com/office/officeart/2005/8/layout/radial5"/>
    <dgm:cxn modelId="{4E6DC7EF-4D85-4AA1-8618-F705BD2F4DE7}" type="presOf" srcId="{85394308-9BC5-46E6-8AEF-A493C7BBE489}" destId="{0B6A4F83-82C4-40AF-933D-F7BA9E023CF0}" srcOrd="0" destOrd="0" presId="urn:microsoft.com/office/officeart/2005/8/layout/radial5"/>
    <dgm:cxn modelId="{2E5176F3-932B-4B07-9BEB-488A150CC49B}" srcId="{AA7C8D75-8517-453A-A082-66A77FE4655C}" destId="{D8A33499-D407-47F6-9436-BCBA2C80C712}" srcOrd="6" destOrd="0" parTransId="{CECE095B-F607-4FC9-9319-037DC6DD082F}" sibTransId="{82BAA604-25E1-4917-966A-5A4806DD130D}"/>
    <dgm:cxn modelId="{3DED46F7-CC24-4FAF-B51F-511B50B50CBF}" type="presOf" srcId="{A44BD97F-354E-4A9E-84DD-755595FA5469}" destId="{93147E3E-CF23-4654-AF0A-948709D8870F}" srcOrd="0" destOrd="0" presId="urn:microsoft.com/office/officeart/2005/8/layout/radial5"/>
    <dgm:cxn modelId="{F60DC3FA-2AE4-4F25-998C-232609BB12D1}" type="presOf" srcId="{6702059F-59FF-477A-B4DA-45A25052400C}" destId="{26F0437B-0720-481D-8154-5673163BB64C}" srcOrd="1" destOrd="0" presId="urn:microsoft.com/office/officeart/2005/8/layout/radial5"/>
    <dgm:cxn modelId="{47B0CCC2-A37C-4113-8F66-794671A5DF4D}" type="presParOf" srcId="{66FB7EB5-8141-4890-A279-866AC3D9E602}" destId="{55A3D200-A9F8-41C3-964E-FABF22265D5E}" srcOrd="0" destOrd="0" presId="urn:microsoft.com/office/officeart/2005/8/layout/radial5"/>
    <dgm:cxn modelId="{1E184633-0B90-4B7D-821F-72F34C7807EA}" type="presParOf" srcId="{66FB7EB5-8141-4890-A279-866AC3D9E602}" destId="{A052A318-AE41-4D3E-B0C8-DC6BD29B3D70}" srcOrd="1" destOrd="0" presId="urn:microsoft.com/office/officeart/2005/8/layout/radial5"/>
    <dgm:cxn modelId="{F4202324-E874-4F50-8E84-2356A34E77A3}" type="presParOf" srcId="{A052A318-AE41-4D3E-B0C8-DC6BD29B3D70}" destId="{26F0437B-0720-481D-8154-5673163BB64C}" srcOrd="0" destOrd="0" presId="urn:microsoft.com/office/officeart/2005/8/layout/radial5"/>
    <dgm:cxn modelId="{4AE5C279-4855-4911-9E7E-E9FE49F4FAB9}" type="presParOf" srcId="{66FB7EB5-8141-4890-A279-866AC3D9E602}" destId="{8B869424-3D67-4832-B9E5-CFB0DB9E407B}" srcOrd="2" destOrd="0" presId="urn:microsoft.com/office/officeart/2005/8/layout/radial5"/>
    <dgm:cxn modelId="{85E84542-5E50-44F5-B487-0F436B17C95D}" type="presParOf" srcId="{66FB7EB5-8141-4890-A279-866AC3D9E602}" destId="{7DAD099B-1D27-4510-8C6D-63E2C49EB7C5}" srcOrd="3" destOrd="0" presId="urn:microsoft.com/office/officeart/2005/8/layout/radial5"/>
    <dgm:cxn modelId="{94CEC63D-223F-477A-B839-0CB0F3A4B9A6}" type="presParOf" srcId="{7DAD099B-1D27-4510-8C6D-63E2C49EB7C5}" destId="{31F4767E-A42B-40CD-B170-A4670408BF52}" srcOrd="0" destOrd="0" presId="urn:microsoft.com/office/officeart/2005/8/layout/radial5"/>
    <dgm:cxn modelId="{42533C8A-57FD-4995-8E24-F8FE14F716A1}" type="presParOf" srcId="{66FB7EB5-8141-4890-A279-866AC3D9E602}" destId="{0B6A4F83-82C4-40AF-933D-F7BA9E023CF0}" srcOrd="4" destOrd="0" presId="urn:microsoft.com/office/officeart/2005/8/layout/radial5"/>
    <dgm:cxn modelId="{B4014DA1-EFA2-4EB5-A538-950BEBB0E826}" type="presParOf" srcId="{66FB7EB5-8141-4890-A279-866AC3D9E602}" destId="{88D77820-A6CB-4497-8150-4F8C29911CD5}" srcOrd="5" destOrd="0" presId="urn:microsoft.com/office/officeart/2005/8/layout/radial5"/>
    <dgm:cxn modelId="{0C09CB3C-1155-4C5B-9BCB-D83AD7E3AD7D}" type="presParOf" srcId="{88D77820-A6CB-4497-8150-4F8C29911CD5}" destId="{79D9E3E0-6091-48CE-A718-E8F7F9B161AD}" srcOrd="0" destOrd="0" presId="urn:microsoft.com/office/officeart/2005/8/layout/radial5"/>
    <dgm:cxn modelId="{C94D0E08-50A7-42E6-B1A5-BEF2BE85B316}" type="presParOf" srcId="{66FB7EB5-8141-4890-A279-866AC3D9E602}" destId="{6CF974FE-7983-4287-A56A-A611C0608276}" srcOrd="6" destOrd="0" presId="urn:microsoft.com/office/officeart/2005/8/layout/radial5"/>
    <dgm:cxn modelId="{1A338E1E-18CC-47F7-9D3B-1DECF18B2591}" type="presParOf" srcId="{66FB7EB5-8141-4890-A279-866AC3D9E602}" destId="{44A8771B-1AB0-4DCC-B455-6EDEEA044512}" srcOrd="7" destOrd="0" presId="urn:microsoft.com/office/officeart/2005/8/layout/radial5"/>
    <dgm:cxn modelId="{16826DE3-95C4-4ECD-BD6A-952EF0433297}" type="presParOf" srcId="{44A8771B-1AB0-4DCC-B455-6EDEEA044512}" destId="{25A58CDF-9474-460A-B23C-A680CE5D2119}" srcOrd="0" destOrd="0" presId="urn:microsoft.com/office/officeart/2005/8/layout/radial5"/>
    <dgm:cxn modelId="{95A507B0-C65C-4EE9-A3EA-6935A69F55A6}" type="presParOf" srcId="{66FB7EB5-8141-4890-A279-866AC3D9E602}" destId="{E6144064-11E2-476C-B7F1-75472DF5FB2E}" srcOrd="8" destOrd="0" presId="urn:microsoft.com/office/officeart/2005/8/layout/radial5"/>
    <dgm:cxn modelId="{6AC698EF-B5F5-4FE3-A2EE-C0A6CEE07A19}" type="presParOf" srcId="{66FB7EB5-8141-4890-A279-866AC3D9E602}" destId="{53BECCD0-7B13-43C1-BDED-66DED5E15465}" srcOrd="9" destOrd="0" presId="urn:microsoft.com/office/officeart/2005/8/layout/radial5"/>
    <dgm:cxn modelId="{D8F056E4-AB42-4C3F-8834-93520A5E4914}" type="presParOf" srcId="{53BECCD0-7B13-43C1-BDED-66DED5E15465}" destId="{16636B32-B9EB-46B3-8B7D-9DDC575B86FC}" srcOrd="0" destOrd="0" presId="urn:microsoft.com/office/officeart/2005/8/layout/radial5"/>
    <dgm:cxn modelId="{FB4DB6EB-A893-4FB7-A7BC-88C442E1CF5F}" type="presParOf" srcId="{66FB7EB5-8141-4890-A279-866AC3D9E602}" destId="{AF9729C9-345C-45DD-B79B-2D43035C8B0D}" srcOrd="10" destOrd="0" presId="urn:microsoft.com/office/officeart/2005/8/layout/radial5"/>
    <dgm:cxn modelId="{5C6152C5-867E-4832-9E4B-55A27593BD41}" type="presParOf" srcId="{66FB7EB5-8141-4890-A279-866AC3D9E602}" destId="{E453EA77-60A2-493B-8F08-8F8267E0969A}" srcOrd="11" destOrd="0" presId="urn:microsoft.com/office/officeart/2005/8/layout/radial5"/>
    <dgm:cxn modelId="{8E850B0F-A611-4D62-A003-8C4FC16F2396}" type="presParOf" srcId="{E453EA77-60A2-493B-8F08-8F8267E0969A}" destId="{7C4C9FA7-DFBE-4CBD-B539-227C073B22C3}" srcOrd="0" destOrd="0" presId="urn:microsoft.com/office/officeart/2005/8/layout/radial5"/>
    <dgm:cxn modelId="{B35F2C8F-2F76-4112-8476-1BFCC84A28A2}" type="presParOf" srcId="{66FB7EB5-8141-4890-A279-866AC3D9E602}" destId="{93147E3E-CF23-4654-AF0A-948709D8870F}" srcOrd="12" destOrd="0" presId="urn:microsoft.com/office/officeart/2005/8/layout/radial5"/>
    <dgm:cxn modelId="{676A7633-41E9-4344-BF07-7C73C9992A0A}" type="presParOf" srcId="{66FB7EB5-8141-4890-A279-866AC3D9E602}" destId="{4C37252C-879C-47E1-BE80-686753ABC71D}" srcOrd="13" destOrd="0" presId="urn:microsoft.com/office/officeart/2005/8/layout/radial5"/>
    <dgm:cxn modelId="{3C6E52FC-5A31-4030-A702-001AFC43BEB8}" type="presParOf" srcId="{4C37252C-879C-47E1-BE80-686753ABC71D}" destId="{C82CA957-1B26-4629-8406-7BDD358C0633}" srcOrd="0" destOrd="0" presId="urn:microsoft.com/office/officeart/2005/8/layout/radial5"/>
    <dgm:cxn modelId="{AB3C84DD-D249-40DA-A762-065CBB917D63}" type="presParOf" srcId="{66FB7EB5-8141-4890-A279-866AC3D9E602}" destId="{7A07C5AC-CA0E-4E4A-95A3-1F2D83371916}" srcOrd="14" destOrd="0" presId="urn:microsoft.com/office/officeart/2005/8/layout/radial5"/>
    <dgm:cxn modelId="{3F48BA92-E04A-40B1-9958-2C7704220137}" type="presParOf" srcId="{66FB7EB5-8141-4890-A279-866AC3D9E602}" destId="{5944EF26-8DD3-4888-8DF0-DBE91AF4B2E6}" srcOrd="15" destOrd="0" presId="urn:microsoft.com/office/officeart/2005/8/layout/radial5"/>
    <dgm:cxn modelId="{D8FA13B0-C776-47BE-9AF0-4D864DFCE01B}" type="presParOf" srcId="{5944EF26-8DD3-4888-8DF0-DBE91AF4B2E6}" destId="{430F47DA-1B94-488F-94CE-2737D4CD47D5}" srcOrd="0" destOrd="0" presId="urn:microsoft.com/office/officeart/2005/8/layout/radial5"/>
    <dgm:cxn modelId="{A9E5C23A-31A5-4376-B639-06A7755C8FCD}" type="presParOf" srcId="{66FB7EB5-8141-4890-A279-866AC3D9E602}" destId="{6006B0CA-A863-4957-A06B-28D94309F643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38547-EFB1-45B5-9A67-EEA0819C1A05}" type="doc">
      <dgm:prSet loTypeId="urn:microsoft.com/office/officeart/2005/8/layout/radial5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JM"/>
        </a:p>
      </dgm:t>
    </dgm:pt>
    <dgm:pt modelId="{AA7C8D75-8517-453A-A082-66A77FE4655C}">
      <dgm:prSet phldrT="[Text]" custT="1"/>
      <dgm:spPr/>
      <dgm:t>
        <a:bodyPr/>
        <a:lstStyle/>
        <a:p>
          <a:r>
            <a:rPr lang="en-JM" sz="1600" dirty="0"/>
            <a:t>The Whole Person</a:t>
          </a:r>
        </a:p>
      </dgm:t>
    </dgm:pt>
    <dgm:pt modelId="{9D2E50CE-9A58-4187-907C-CBAAC9F9DEE8}" type="parTrans" cxnId="{9DA9E22C-45CC-45DD-BDBC-60A6BBC45050}">
      <dgm:prSet/>
      <dgm:spPr/>
      <dgm:t>
        <a:bodyPr/>
        <a:lstStyle/>
        <a:p>
          <a:endParaRPr lang="en-JM" sz="2000"/>
        </a:p>
      </dgm:t>
    </dgm:pt>
    <dgm:pt modelId="{14373058-1F0A-45A0-B3A5-A4E5FA2DFC5E}" type="sibTrans" cxnId="{9DA9E22C-45CC-45DD-BDBC-60A6BBC45050}">
      <dgm:prSet/>
      <dgm:spPr/>
      <dgm:t>
        <a:bodyPr/>
        <a:lstStyle/>
        <a:p>
          <a:endParaRPr lang="en-JM" sz="2000"/>
        </a:p>
      </dgm:t>
    </dgm:pt>
    <dgm:pt modelId="{01DA5B5A-CF14-46E9-B8E5-46FEAD110BE5}">
      <dgm:prSet phldrT="[Text]" custT="1"/>
      <dgm:spPr>
        <a:solidFill>
          <a:srgbClr val="C00000">
            <a:alpha val="90000"/>
          </a:srgbClr>
        </a:solidFill>
      </dgm:spPr>
      <dgm:t>
        <a:bodyPr/>
        <a:lstStyle/>
        <a:p>
          <a:r>
            <a:rPr lang="en-JM" sz="1600" dirty="0"/>
            <a:t>Career Developmental Cycle</a:t>
          </a:r>
        </a:p>
      </dgm:t>
    </dgm:pt>
    <dgm:pt modelId="{6702059F-59FF-477A-B4DA-45A25052400C}" type="parTrans" cxnId="{060247B1-F221-4668-8AFA-82E3F04B7960}">
      <dgm:prSet custT="1"/>
      <dgm:spPr/>
      <dgm:t>
        <a:bodyPr/>
        <a:lstStyle/>
        <a:p>
          <a:endParaRPr lang="en-JM" sz="1050"/>
        </a:p>
      </dgm:t>
    </dgm:pt>
    <dgm:pt modelId="{A76D8BA2-A019-4CB3-ACD9-77110FCBDAF9}" type="sibTrans" cxnId="{060247B1-F221-4668-8AFA-82E3F04B7960}">
      <dgm:prSet/>
      <dgm:spPr/>
      <dgm:t>
        <a:bodyPr/>
        <a:lstStyle/>
        <a:p>
          <a:endParaRPr lang="en-JM" sz="2000"/>
        </a:p>
      </dgm:t>
    </dgm:pt>
    <dgm:pt modelId="{85394308-9BC5-46E6-8AEF-A493C7BBE489}">
      <dgm:prSet phldrT="[Text]" custT="1"/>
      <dgm:spPr/>
      <dgm:t>
        <a:bodyPr/>
        <a:lstStyle/>
        <a:p>
          <a:r>
            <a:rPr lang="en-JM" sz="2000" dirty="0"/>
            <a:t>Abilities</a:t>
          </a:r>
        </a:p>
      </dgm:t>
    </dgm:pt>
    <dgm:pt modelId="{AB23A5D5-4B56-4089-94FD-2B0E164F8E89}" type="parTrans" cxnId="{460F63CD-C560-4BF3-9652-BD6F9D81A7F0}">
      <dgm:prSet custT="1"/>
      <dgm:spPr/>
      <dgm:t>
        <a:bodyPr/>
        <a:lstStyle/>
        <a:p>
          <a:endParaRPr lang="en-JM" sz="1050"/>
        </a:p>
      </dgm:t>
    </dgm:pt>
    <dgm:pt modelId="{9328F3ED-73D0-4E16-AFB2-AE7ABCD28935}" type="sibTrans" cxnId="{460F63CD-C560-4BF3-9652-BD6F9D81A7F0}">
      <dgm:prSet/>
      <dgm:spPr/>
      <dgm:t>
        <a:bodyPr/>
        <a:lstStyle/>
        <a:p>
          <a:endParaRPr lang="en-JM" sz="2000"/>
        </a:p>
      </dgm:t>
    </dgm:pt>
    <dgm:pt modelId="{5A2D5F86-6A7C-4152-88E7-9E3A16820337}">
      <dgm:prSet phldrT="[Text]" custT="1"/>
      <dgm:spPr>
        <a:solidFill>
          <a:srgbClr val="F69000">
            <a:alpha val="78571"/>
          </a:srgbClr>
        </a:solidFill>
      </dgm:spPr>
      <dgm:t>
        <a:bodyPr/>
        <a:lstStyle/>
        <a:p>
          <a:r>
            <a:rPr lang="en-JM" sz="2000" dirty="0"/>
            <a:t>Skills</a:t>
          </a:r>
        </a:p>
      </dgm:t>
    </dgm:pt>
    <dgm:pt modelId="{41A9F2BE-6697-4274-8822-D61285243E20}" type="parTrans" cxnId="{DA15B2BE-1F54-4283-B7CD-C9B4F1C0A65C}">
      <dgm:prSet custT="1"/>
      <dgm:spPr/>
      <dgm:t>
        <a:bodyPr/>
        <a:lstStyle/>
        <a:p>
          <a:endParaRPr lang="en-JM" sz="1050"/>
        </a:p>
      </dgm:t>
    </dgm:pt>
    <dgm:pt modelId="{F23B28BF-A173-446D-A6E8-51AF5F3411AE}" type="sibTrans" cxnId="{DA15B2BE-1F54-4283-B7CD-C9B4F1C0A65C}">
      <dgm:prSet/>
      <dgm:spPr/>
      <dgm:t>
        <a:bodyPr/>
        <a:lstStyle/>
        <a:p>
          <a:endParaRPr lang="en-JM" sz="2000"/>
        </a:p>
      </dgm:t>
    </dgm:pt>
    <dgm:pt modelId="{465316C7-7DEC-4ECA-9324-4B627AD8564C}">
      <dgm:prSet phldrT="[Text]" custT="1"/>
      <dgm:spPr/>
      <dgm:t>
        <a:bodyPr/>
        <a:lstStyle/>
        <a:p>
          <a:r>
            <a:rPr lang="en-JM" sz="2000" dirty="0"/>
            <a:t>Interests</a:t>
          </a:r>
        </a:p>
      </dgm:t>
    </dgm:pt>
    <dgm:pt modelId="{ABB98BF7-2EB4-489F-B1E1-F695DCE07A4D}" type="parTrans" cxnId="{558D86E9-1006-455B-A668-DC33EAB8814F}">
      <dgm:prSet custT="1"/>
      <dgm:spPr/>
      <dgm:t>
        <a:bodyPr/>
        <a:lstStyle/>
        <a:p>
          <a:endParaRPr lang="en-JM" sz="1050"/>
        </a:p>
      </dgm:t>
    </dgm:pt>
    <dgm:pt modelId="{8E155A95-3689-4D90-934F-C251F741EFB9}" type="sibTrans" cxnId="{558D86E9-1006-455B-A668-DC33EAB8814F}">
      <dgm:prSet/>
      <dgm:spPr/>
      <dgm:t>
        <a:bodyPr/>
        <a:lstStyle/>
        <a:p>
          <a:endParaRPr lang="en-JM" sz="2000"/>
        </a:p>
      </dgm:t>
    </dgm:pt>
    <dgm:pt modelId="{5219861E-1C2A-4707-94BB-715BF3FEB12C}">
      <dgm:prSet custT="1"/>
      <dgm:spPr>
        <a:solidFill>
          <a:srgbClr val="F9015A"/>
        </a:solidFill>
      </dgm:spPr>
      <dgm:t>
        <a:bodyPr/>
        <a:lstStyle/>
        <a:p>
          <a:r>
            <a:rPr lang="en-JM" sz="2000" dirty="0"/>
            <a:t>Personal Style</a:t>
          </a:r>
        </a:p>
      </dgm:t>
    </dgm:pt>
    <dgm:pt modelId="{D55B6D39-12CC-4321-A2E0-7AA4A56C8FAA}" type="parTrans" cxnId="{B4396095-7D22-4147-A3C1-D87337FB59CC}">
      <dgm:prSet custT="1"/>
      <dgm:spPr/>
      <dgm:t>
        <a:bodyPr/>
        <a:lstStyle/>
        <a:p>
          <a:endParaRPr lang="en-JM" sz="1050"/>
        </a:p>
      </dgm:t>
    </dgm:pt>
    <dgm:pt modelId="{111273AA-723D-42DD-81E8-5D2B411B5F1A}" type="sibTrans" cxnId="{B4396095-7D22-4147-A3C1-D87337FB59CC}">
      <dgm:prSet/>
      <dgm:spPr/>
      <dgm:t>
        <a:bodyPr/>
        <a:lstStyle/>
        <a:p>
          <a:endParaRPr lang="en-JM" sz="2000"/>
        </a:p>
      </dgm:t>
    </dgm:pt>
    <dgm:pt modelId="{A44BD97F-354E-4A9E-84DD-755595FA5469}">
      <dgm:prSet custT="1"/>
      <dgm:spPr>
        <a:solidFill>
          <a:srgbClr val="A10583"/>
        </a:solidFill>
      </dgm:spPr>
      <dgm:t>
        <a:bodyPr/>
        <a:lstStyle/>
        <a:p>
          <a:r>
            <a:rPr lang="en-JM" sz="2000" dirty="0"/>
            <a:t>Family</a:t>
          </a:r>
        </a:p>
      </dgm:t>
    </dgm:pt>
    <dgm:pt modelId="{79226FBB-7A74-4C68-BA99-879C52CBE3CE}" type="parTrans" cxnId="{3AA38B60-CB27-47C5-9F5B-65BD9E9E54C0}">
      <dgm:prSet custT="1"/>
      <dgm:spPr/>
      <dgm:t>
        <a:bodyPr/>
        <a:lstStyle/>
        <a:p>
          <a:endParaRPr lang="en-JM" sz="1050"/>
        </a:p>
      </dgm:t>
    </dgm:pt>
    <dgm:pt modelId="{C5A08BB3-CFB4-42AE-B864-7A932C2121C7}" type="sibTrans" cxnId="{3AA38B60-CB27-47C5-9F5B-65BD9E9E54C0}">
      <dgm:prSet/>
      <dgm:spPr/>
      <dgm:t>
        <a:bodyPr/>
        <a:lstStyle/>
        <a:p>
          <a:endParaRPr lang="en-JM" sz="2000"/>
        </a:p>
      </dgm:t>
    </dgm:pt>
    <dgm:pt modelId="{D8A33499-D407-47F6-9436-BCBA2C80C712}">
      <dgm:prSet custT="1"/>
      <dgm:spPr>
        <a:solidFill>
          <a:srgbClr val="297C2A"/>
        </a:solidFill>
      </dgm:spPr>
      <dgm:t>
        <a:bodyPr/>
        <a:lstStyle/>
        <a:p>
          <a:r>
            <a:rPr lang="en-JM" sz="2000" dirty="0"/>
            <a:t>Values</a:t>
          </a:r>
        </a:p>
      </dgm:t>
    </dgm:pt>
    <dgm:pt modelId="{CECE095B-F607-4FC9-9319-037DC6DD082F}" type="parTrans" cxnId="{2E5176F3-932B-4B07-9BEB-488A150CC49B}">
      <dgm:prSet custT="1"/>
      <dgm:spPr/>
      <dgm:t>
        <a:bodyPr/>
        <a:lstStyle/>
        <a:p>
          <a:endParaRPr lang="en-JM" sz="1050"/>
        </a:p>
      </dgm:t>
    </dgm:pt>
    <dgm:pt modelId="{82BAA604-25E1-4917-966A-5A4806DD130D}" type="sibTrans" cxnId="{2E5176F3-932B-4B07-9BEB-488A150CC49B}">
      <dgm:prSet/>
      <dgm:spPr/>
      <dgm:t>
        <a:bodyPr/>
        <a:lstStyle/>
        <a:p>
          <a:endParaRPr lang="en-JM" sz="2000"/>
        </a:p>
      </dgm:t>
    </dgm:pt>
    <dgm:pt modelId="{224436E7-A0BE-47E9-939A-8FF96B86D029}">
      <dgm:prSet custT="1"/>
      <dgm:spPr>
        <a:solidFill>
          <a:srgbClr val="002060"/>
        </a:solidFill>
      </dgm:spPr>
      <dgm:t>
        <a:bodyPr/>
        <a:lstStyle/>
        <a:p>
          <a:r>
            <a:rPr lang="en-JM" sz="2000" dirty="0"/>
            <a:t>Goals</a:t>
          </a:r>
        </a:p>
      </dgm:t>
    </dgm:pt>
    <dgm:pt modelId="{5F5E7175-A143-40CA-B597-D09B2BDB39F4}" type="parTrans" cxnId="{3886FFCF-80DC-4104-AD71-29746A3D9C2E}">
      <dgm:prSet custT="1"/>
      <dgm:spPr/>
      <dgm:t>
        <a:bodyPr/>
        <a:lstStyle/>
        <a:p>
          <a:endParaRPr lang="en-JM" sz="1050"/>
        </a:p>
      </dgm:t>
    </dgm:pt>
    <dgm:pt modelId="{E62506F0-075B-430D-8892-E05934FDAC04}" type="sibTrans" cxnId="{3886FFCF-80DC-4104-AD71-29746A3D9C2E}">
      <dgm:prSet/>
      <dgm:spPr/>
      <dgm:t>
        <a:bodyPr/>
        <a:lstStyle/>
        <a:p>
          <a:endParaRPr lang="en-JM" sz="2000"/>
        </a:p>
      </dgm:t>
    </dgm:pt>
    <dgm:pt modelId="{66FB7EB5-8141-4890-A279-866AC3D9E602}" type="pres">
      <dgm:prSet presAssocID="{20D38547-EFB1-45B5-9A67-EEA0819C1A0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5A3D200-A9F8-41C3-964E-FABF22265D5E}" type="pres">
      <dgm:prSet presAssocID="{AA7C8D75-8517-453A-A082-66A77FE4655C}" presName="centerShape" presStyleLbl="node0" presStyleIdx="0" presStyleCnt="1"/>
      <dgm:spPr/>
    </dgm:pt>
    <dgm:pt modelId="{A052A318-AE41-4D3E-B0C8-DC6BD29B3D70}" type="pres">
      <dgm:prSet presAssocID="{6702059F-59FF-477A-B4DA-45A25052400C}" presName="parTrans" presStyleLbl="sibTrans2D1" presStyleIdx="0" presStyleCnt="8"/>
      <dgm:spPr/>
    </dgm:pt>
    <dgm:pt modelId="{26F0437B-0720-481D-8154-5673163BB64C}" type="pres">
      <dgm:prSet presAssocID="{6702059F-59FF-477A-B4DA-45A25052400C}" presName="connectorText" presStyleLbl="sibTrans2D1" presStyleIdx="0" presStyleCnt="8"/>
      <dgm:spPr/>
    </dgm:pt>
    <dgm:pt modelId="{8B869424-3D67-4832-B9E5-CFB0DB9E407B}" type="pres">
      <dgm:prSet presAssocID="{01DA5B5A-CF14-46E9-B8E5-46FEAD110BE5}" presName="node" presStyleLbl="node1" presStyleIdx="0" presStyleCnt="8" custScaleX="144194">
        <dgm:presLayoutVars>
          <dgm:bulletEnabled val="1"/>
        </dgm:presLayoutVars>
      </dgm:prSet>
      <dgm:spPr/>
    </dgm:pt>
    <dgm:pt modelId="{7DAD099B-1D27-4510-8C6D-63E2C49EB7C5}" type="pres">
      <dgm:prSet presAssocID="{AB23A5D5-4B56-4089-94FD-2B0E164F8E89}" presName="parTrans" presStyleLbl="sibTrans2D1" presStyleIdx="1" presStyleCnt="8"/>
      <dgm:spPr/>
    </dgm:pt>
    <dgm:pt modelId="{31F4767E-A42B-40CD-B170-A4670408BF52}" type="pres">
      <dgm:prSet presAssocID="{AB23A5D5-4B56-4089-94FD-2B0E164F8E89}" presName="connectorText" presStyleLbl="sibTrans2D1" presStyleIdx="1" presStyleCnt="8"/>
      <dgm:spPr/>
    </dgm:pt>
    <dgm:pt modelId="{0B6A4F83-82C4-40AF-933D-F7BA9E023CF0}" type="pres">
      <dgm:prSet presAssocID="{85394308-9BC5-46E6-8AEF-A493C7BBE489}" presName="node" presStyleLbl="node1" presStyleIdx="1" presStyleCnt="8">
        <dgm:presLayoutVars>
          <dgm:bulletEnabled val="1"/>
        </dgm:presLayoutVars>
      </dgm:prSet>
      <dgm:spPr/>
    </dgm:pt>
    <dgm:pt modelId="{88D77820-A6CB-4497-8150-4F8C29911CD5}" type="pres">
      <dgm:prSet presAssocID="{41A9F2BE-6697-4274-8822-D61285243E20}" presName="parTrans" presStyleLbl="sibTrans2D1" presStyleIdx="2" presStyleCnt="8"/>
      <dgm:spPr/>
    </dgm:pt>
    <dgm:pt modelId="{79D9E3E0-6091-48CE-A718-E8F7F9B161AD}" type="pres">
      <dgm:prSet presAssocID="{41A9F2BE-6697-4274-8822-D61285243E20}" presName="connectorText" presStyleLbl="sibTrans2D1" presStyleIdx="2" presStyleCnt="8"/>
      <dgm:spPr/>
    </dgm:pt>
    <dgm:pt modelId="{6CF974FE-7983-4287-A56A-A611C0608276}" type="pres">
      <dgm:prSet presAssocID="{5A2D5F86-6A7C-4152-88E7-9E3A16820337}" presName="node" presStyleLbl="node1" presStyleIdx="2" presStyleCnt="8">
        <dgm:presLayoutVars>
          <dgm:bulletEnabled val="1"/>
        </dgm:presLayoutVars>
      </dgm:prSet>
      <dgm:spPr/>
    </dgm:pt>
    <dgm:pt modelId="{44A8771B-1AB0-4DCC-B455-6EDEEA044512}" type="pres">
      <dgm:prSet presAssocID="{ABB98BF7-2EB4-489F-B1E1-F695DCE07A4D}" presName="parTrans" presStyleLbl="sibTrans2D1" presStyleIdx="3" presStyleCnt="8"/>
      <dgm:spPr/>
    </dgm:pt>
    <dgm:pt modelId="{25A58CDF-9474-460A-B23C-A680CE5D2119}" type="pres">
      <dgm:prSet presAssocID="{ABB98BF7-2EB4-489F-B1E1-F695DCE07A4D}" presName="connectorText" presStyleLbl="sibTrans2D1" presStyleIdx="3" presStyleCnt="8"/>
      <dgm:spPr/>
    </dgm:pt>
    <dgm:pt modelId="{E6144064-11E2-476C-B7F1-75472DF5FB2E}" type="pres">
      <dgm:prSet presAssocID="{465316C7-7DEC-4ECA-9324-4B627AD8564C}" presName="node" presStyleLbl="node1" presStyleIdx="3" presStyleCnt="8" custScaleX="109201" custScaleY="98283">
        <dgm:presLayoutVars>
          <dgm:bulletEnabled val="1"/>
        </dgm:presLayoutVars>
      </dgm:prSet>
      <dgm:spPr/>
    </dgm:pt>
    <dgm:pt modelId="{53BECCD0-7B13-43C1-BDED-66DED5E15465}" type="pres">
      <dgm:prSet presAssocID="{D55B6D39-12CC-4321-A2E0-7AA4A56C8FAA}" presName="parTrans" presStyleLbl="sibTrans2D1" presStyleIdx="4" presStyleCnt="8"/>
      <dgm:spPr/>
    </dgm:pt>
    <dgm:pt modelId="{16636B32-B9EB-46B3-8B7D-9DDC575B86FC}" type="pres">
      <dgm:prSet presAssocID="{D55B6D39-12CC-4321-A2E0-7AA4A56C8FAA}" presName="connectorText" presStyleLbl="sibTrans2D1" presStyleIdx="4" presStyleCnt="8"/>
      <dgm:spPr/>
    </dgm:pt>
    <dgm:pt modelId="{AF9729C9-345C-45DD-B79B-2D43035C8B0D}" type="pres">
      <dgm:prSet presAssocID="{5219861E-1C2A-4707-94BB-715BF3FEB12C}" presName="node" presStyleLbl="node1" presStyleIdx="4" presStyleCnt="8" custScaleX="112780">
        <dgm:presLayoutVars>
          <dgm:bulletEnabled val="1"/>
        </dgm:presLayoutVars>
      </dgm:prSet>
      <dgm:spPr/>
    </dgm:pt>
    <dgm:pt modelId="{E453EA77-60A2-493B-8F08-8F8267E0969A}" type="pres">
      <dgm:prSet presAssocID="{79226FBB-7A74-4C68-BA99-879C52CBE3CE}" presName="parTrans" presStyleLbl="sibTrans2D1" presStyleIdx="5" presStyleCnt="8"/>
      <dgm:spPr/>
    </dgm:pt>
    <dgm:pt modelId="{7C4C9FA7-DFBE-4CBD-B539-227C073B22C3}" type="pres">
      <dgm:prSet presAssocID="{79226FBB-7A74-4C68-BA99-879C52CBE3CE}" presName="connectorText" presStyleLbl="sibTrans2D1" presStyleIdx="5" presStyleCnt="8"/>
      <dgm:spPr/>
    </dgm:pt>
    <dgm:pt modelId="{93147E3E-CF23-4654-AF0A-948709D8870F}" type="pres">
      <dgm:prSet presAssocID="{A44BD97F-354E-4A9E-84DD-755595FA5469}" presName="node" presStyleLbl="node1" presStyleIdx="5" presStyleCnt="8">
        <dgm:presLayoutVars>
          <dgm:bulletEnabled val="1"/>
        </dgm:presLayoutVars>
      </dgm:prSet>
      <dgm:spPr/>
    </dgm:pt>
    <dgm:pt modelId="{4C37252C-879C-47E1-BE80-686753ABC71D}" type="pres">
      <dgm:prSet presAssocID="{CECE095B-F607-4FC9-9319-037DC6DD082F}" presName="parTrans" presStyleLbl="sibTrans2D1" presStyleIdx="6" presStyleCnt="8"/>
      <dgm:spPr/>
    </dgm:pt>
    <dgm:pt modelId="{C82CA957-1B26-4629-8406-7BDD358C0633}" type="pres">
      <dgm:prSet presAssocID="{CECE095B-F607-4FC9-9319-037DC6DD082F}" presName="connectorText" presStyleLbl="sibTrans2D1" presStyleIdx="6" presStyleCnt="8"/>
      <dgm:spPr/>
    </dgm:pt>
    <dgm:pt modelId="{7A07C5AC-CA0E-4E4A-95A3-1F2D83371916}" type="pres">
      <dgm:prSet presAssocID="{D8A33499-D407-47F6-9436-BCBA2C80C712}" presName="node" presStyleLbl="node1" presStyleIdx="6" presStyleCnt="8">
        <dgm:presLayoutVars>
          <dgm:bulletEnabled val="1"/>
        </dgm:presLayoutVars>
      </dgm:prSet>
      <dgm:spPr/>
    </dgm:pt>
    <dgm:pt modelId="{5944EF26-8DD3-4888-8DF0-DBE91AF4B2E6}" type="pres">
      <dgm:prSet presAssocID="{5F5E7175-A143-40CA-B597-D09B2BDB39F4}" presName="parTrans" presStyleLbl="sibTrans2D1" presStyleIdx="7" presStyleCnt="8"/>
      <dgm:spPr/>
    </dgm:pt>
    <dgm:pt modelId="{430F47DA-1B94-488F-94CE-2737D4CD47D5}" type="pres">
      <dgm:prSet presAssocID="{5F5E7175-A143-40CA-B597-D09B2BDB39F4}" presName="connectorText" presStyleLbl="sibTrans2D1" presStyleIdx="7" presStyleCnt="8"/>
      <dgm:spPr/>
    </dgm:pt>
    <dgm:pt modelId="{6006B0CA-A863-4957-A06B-28D94309F643}" type="pres">
      <dgm:prSet presAssocID="{224436E7-A0BE-47E9-939A-8FF96B86D029}" presName="node" presStyleLbl="node1" presStyleIdx="7" presStyleCnt="8">
        <dgm:presLayoutVars>
          <dgm:bulletEnabled val="1"/>
        </dgm:presLayoutVars>
      </dgm:prSet>
      <dgm:spPr/>
    </dgm:pt>
  </dgm:ptLst>
  <dgm:cxnLst>
    <dgm:cxn modelId="{2420BC02-F944-47B0-9C23-BAB1DA0ABC92}" type="presOf" srcId="{224436E7-A0BE-47E9-939A-8FF96B86D029}" destId="{6006B0CA-A863-4957-A06B-28D94309F643}" srcOrd="0" destOrd="0" presId="urn:microsoft.com/office/officeart/2005/8/layout/radial5"/>
    <dgm:cxn modelId="{7D8CBC02-BB3F-4CE7-A57A-1A18BE9F3C46}" type="presOf" srcId="{41A9F2BE-6697-4274-8822-D61285243E20}" destId="{79D9E3E0-6091-48CE-A718-E8F7F9B161AD}" srcOrd="1" destOrd="0" presId="urn:microsoft.com/office/officeart/2005/8/layout/radial5"/>
    <dgm:cxn modelId="{6C646406-8D7F-4779-A2E2-D4CB29AA2F99}" type="presOf" srcId="{20D38547-EFB1-45B5-9A67-EEA0819C1A05}" destId="{66FB7EB5-8141-4890-A279-866AC3D9E602}" srcOrd="0" destOrd="0" presId="urn:microsoft.com/office/officeart/2005/8/layout/radial5"/>
    <dgm:cxn modelId="{21C62213-41CF-49B7-97D6-F57A77890D02}" type="presOf" srcId="{5A2D5F86-6A7C-4152-88E7-9E3A16820337}" destId="{6CF974FE-7983-4287-A56A-A611C0608276}" srcOrd="0" destOrd="0" presId="urn:microsoft.com/office/officeart/2005/8/layout/radial5"/>
    <dgm:cxn modelId="{9287FE28-428D-4600-AAC1-A2C39B62F8BF}" type="presOf" srcId="{5F5E7175-A143-40CA-B597-D09B2BDB39F4}" destId="{5944EF26-8DD3-4888-8DF0-DBE91AF4B2E6}" srcOrd="0" destOrd="0" presId="urn:microsoft.com/office/officeart/2005/8/layout/radial5"/>
    <dgm:cxn modelId="{3C96F42A-9477-4E65-856C-3BFD660FB0E7}" type="presOf" srcId="{CECE095B-F607-4FC9-9319-037DC6DD082F}" destId="{C82CA957-1B26-4629-8406-7BDD358C0633}" srcOrd="1" destOrd="0" presId="urn:microsoft.com/office/officeart/2005/8/layout/radial5"/>
    <dgm:cxn modelId="{9DA9E22C-45CC-45DD-BDBC-60A6BBC45050}" srcId="{20D38547-EFB1-45B5-9A67-EEA0819C1A05}" destId="{AA7C8D75-8517-453A-A082-66A77FE4655C}" srcOrd="0" destOrd="0" parTransId="{9D2E50CE-9A58-4187-907C-CBAAC9F9DEE8}" sibTransId="{14373058-1F0A-45A0-B3A5-A4E5FA2DFC5E}"/>
    <dgm:cxn modelId="{3AA38B60-CB27-47C5-9F5B-65BD9E9E54C0}" srcId="{AA7C8D75-8517-453A-A082-66A77FE4655C}" destId="{A44BD97F-354E-4A9E-84DD-755595FA5469}" srcOrd="5" destOrd="0" parTransId="{79226FBB-7A74-4C68-BA99-879C52CBE3CE}" sibTransId="{C5A08BB3-CFB4-42AE-B864-7A932C2121C7}"/>
    <dgm:cxn modelId="{A7D7A342-AC08-4EF2-B8D6-1EEAA2B88978}" type="presOf" srcId="{D55B6D39-12CC-4321-A2E0-7AA4A56C8FAA}" destId="{16636B32-B9EB-46B3-8B7D-9DDC575B86FC}" srcOrd="1" destOrd="0" presId="urn:microsoft.com/office/officeart/2005/8/layout/radial5"/>
    <dgm:cxn modelId="{C91D0B63-663E-4F79-9A1F-B9C13B085E48}" type="presOf" srcId="{79226FBB-7A74-4C68-BA99-879C52CBE3CE}" destId="{7C4C9FA7-DFBE-4CBD-B539-227C073B22C3}" srcOrd="1" destOrd="0" presId="urn:microsoft.com/office/officeart/2005/8/layout/radial5"/>
    <dgm:cxn modelId="{1EED2E4D-B0B8-4DCE-880B-16AC55BA2CF9}" type="presOf" srcId="{AA7C8D75-8517-453A-A082-66A77FE4655C}" destId="{55A3D200-A9F8-41C3-964E-FABF22265D5E}" srcOrd="0" destOrd="0" presId="urn:microsoft.com/office/officeart/2005/8/layout/radial5"/>
    <dgm:cxn modelId="{7F004352-34E8-47A8-80CE-AE50B02AF177}" type="presOf" srcId="{41A9F2BE-6697-4274-8822-D61285243E20}" destId="{88D77820-A6CB-4497-8150-4F8C29911CD5}" srcOrd="0" destOrd="0" presId="urn:microsoft.com/office/officeart/2005/8/layout/radial5"/>
    <dgm:cxn modelId="{28A01B7E-843E-4EF9-99A8-4278871F4F96}" type="presOf" srcId="{01DA5B5A-CF14-46E9-B8E5-46FEAD110BE5}" destId="{8B869424-3D67-4832-B9E5-CFB0DB9E407B}" srcOrd="0" destOrd="0" presId="urn:microsoft.com/office/officeart/2005/8/layout/radial5"/>
    <dgm:cxn modelId="{559E3C8D-12E6-4BC4-AB6C-5491ABE79E46}" type="presOf" srcId="{79226FBB-7A74-4C68-BA99-879C52CBE3CE}" destId="{E453EA77-60A2-493B-8F08-8F8267E0969A}" srcOrd="0" destOrd="0" presId="urn:microsoft.com/office/officeart/2005/8/layout/radial5"/>
    <dgm:cxn modelId="{B4396095-7D22-4147-A3C1-D87337FB59CC}" srcId="{AA7C8D75-8517-453A-A082-66A77FE4655C}" destId="{5219861E-1C2A-4707-94BB-715BF3FEB12C}" srcOrd="4" destOrd="0" parTransId="{D55B6D39-12CC-4321-A2E0-7AA4A56C8FAA}" sibTransId="{111273AA-723D-42DD-81E8-5D2B411B5F1A}"/>
    <dgm:cxn modelId="{EB3A83A1-4AE2-499D-A3D0-7F5F3CB5FACB}" type="presOf" srcId="{5F5E7175-A143-40CA-B597-D09B2BDB39F4}" destId="{430F47DA-1B94-488F-94CE-2737D4CD47D5}" srcOrd="1" destOrd="0" presId="urn:microsoft.com/office/officeart/2005/8/layout/radial5"/>
    <dgm:cxn modelId="{060247B1-F221-4668-8AFA-82E3F04B7960}" srcId="{AA7C8D75-8517-453A-A082-66A77FE4655C}" destId="{01DA5B5A-CF14-46E9-B8E5-46FEAD110BE5}" srcOrd="0" destOrd="0" parTransId="{6702059F-59FF-477A-B4DA-45A25052400C}" sibTransId="{A76D8BA2-A019-4CB3-ACD9-77110FCBDAF9}"/>
    <dgm:cxn modelId="{BC6BF5B2-4C6D-46B8-B1D2-A7D4D4D88FD6}" type="presOf" srcId="{AB23A5D5-4B56-4089-94FD-2B0E164F8E89}" destId="{31F4767E-A42B-40CD-B170-A4670408BF52}" srcOrd="1" destOrd="0" presId="urn:microsoft.com/office/officeart/2005/8/layout/radial5"/>
    <dgm:cxn modelId="{04F8B7B7-44C7-412E-935D-1528F74FD550}" type="presOf" srcId="{CECE095B-F607-4FC9-9319-037DC6DD082F}" destId="{4C37252C-879C-47E1-BE80-686753ABC71D}" srcOrd="0" destOrd="0" presId="urn:microsoft.com/office/officeart/2005/8/layout/radial5"/>
    <dgm:cxn modelId="{DA15B2BE-1F54-4283-B7CD-C9B4F1C0A65C}" srcId="{AA7C8D75-8517-453A-A082-66A77FE4655C}" destId="{5A2D5F86-6A7C-4152-88E7-9E3A16820337}" srcOrd="2" destOrd="0" parTransId="{41A9F2BE-6697-4274-8822-D61285243E20}" sibTransId="{F23B28BF-A173-446D-A6E8-51AF5F3411AE}"/>
    <dgm:cxn modelId="{767D8CCB-251F-41B7-871F-B97AF7FC5F90}" type="presOf" srcId="{AB23A5D5-4B56-4089-94FD-2B0E164F8E89}" destId="{7DAD099B-1D27-4510-8C6D-63E2C49EB7C5}" srcOrd="0" destOrd="0" presId="urn:microsoft.com/office/officeart/2005/8/layout/radial5"/>
    <dgm:cxn modelId="{8ADEA2CC-4259-4B41-A8FA-254205A2ACBA}" type="presOf" srcId="{ABB98BF7-2EB4-489F-B1E1-F695DCE07A4D}" destId="{25A58CDF-9474-460A-B23C-A680CE5D2119}" srcOrd="1" destOrd="0" presId="urn:microsoft.com/office/officeart/2005/8/layout/radial5"/>
    <dgm:cxn modelId="{460F63CD-C560-4BF3-9652-BD6F9D81A7F0}" srcId="{AA7C8D75-8517-453A-A082-66A77FE4655C}" destId="{85394308-9BC5-46E6-8AEF-A493C7BBE489}" srcOrd="1" destOrd="0" parTransId="{AB23A5D5-4B56-4089-94FD-2B0E164F8E89}" sibTransId="{9328F3ED-73D0-4E16-AFB2-AE7ABCD28935}"/>
    <dgm:cxn modelId="{3886FFCF-80DC-4104-AD71-29746A3D9C2E}" srcId="{AA7C8D75-8517-453A-A082-66A77FE4655C}" destId="{224436E7-A0BE-47E9-939A-8FF96B86D029}" srcOrd="7" destOrd="0" parTransId="{5F5E7175-A143-40CA-B597-D09B2BDB39F4}" sibTransId="{E62506F0-075B-430D-8892-E05934FDAC04}"/>
    <dgm:cxn modelId="{9F4DDBD3-CD3A-464C-BC46-B3ECE7314361}" type="presOf" srcId="{D8A33499-D407-47F6-9436-BCBA2C80C712}" destId="{7A07C5AC-CA0E-4E4A-95A3-1F2D83371916}" srcOrd="0" destOrd="0" presId="urn:microsoft.com/office/officeart/2005/8/layout/radial5"/>
    <dgm:cxn modelId="{DD752AD7-65B5-45E1-83B1-33E60E9CDEA4}" type="presOf" srcId="{ABB98BF7-2EB4-489F-B1E1-F695DCE07A4D}" destId="{44A8771B-1AB0-4DCC-B455-6EDEEA044512}" srcOrd="0" destOrd="0" presId="urn:microsoft.com/office/officeart/2005/8/layout/radial5"/>
    <dgm:cxn modelId="{059359DA-0350-4F74-A37C-10EB9F91599E}" type="presOf" srcId="{465316C7-7DEC-4ECA-9324-4B627AD8564C}" destId="{E6144064-11E2-476C-B7F1-75472DF5FB2E}" srcOrd="0" destOrd="0" presId="urn:microsoft.com/office/officeart/2005/8/layout/radial5"/>
    <dgm:cxn modelId="{711261DF-C1A0-4E6D-BBFB-56FE4F0E5B26}" type="presOf" srcId="{6702059F-59FF-477A-B4DA-45A25052400C}" destId="{A052A318-AE41-4D3E-B0C8-DC6BD29B3D70}" srcOrd="0" destOrd="0" presId="urn:microsoft.com/office/officeart/2005/8/layout/radial5"/>
    <dgm:cxn modelId="{0F739AE0-843A-4E9E-9C5D-1EDA48DAAD10}" type="presOf" srcId="{5219861E-1C2A-4707-94BB-715BF3FEB12C}" destId="{AF9729C9-345C-45DD-B79B-2D43035C8B0D}" srcOrd="0" destOrd="0" presId="urn:microsoft.com/office/officeart/2005/8/layout/radial5"/>
    <dgm:cxn modelId="{558D86E9-1006-455B-A668-DC33EAB8814F}" srcId="{AA7C8D75-8517-453A-A082-66A77FE4655C}" destId="{465316C7-7DEC-4ECA-9324-4B627AD8564C}" srcOrd="3" destOrd="0" parTransId="{ABB98BF7-2EB4-489F-B1E1-F695DCE07A4D}" sibTransId="{8E155A95-3689-4D90-934F-C251F741EFB9}"/>
    <dgm:cxn modelId="{A06F60EB-9FC5-44B5-A7C5-2A728C0F4532}" type="presOf" srcId="{D55B6D39-12CC-4321-A2E0-7AA4A56C8FAA}" destId="{53BECCD0-7B13-43C1-BDED-66DED5E15465}" srcOrd="0" destOrd="0" presId="urn:microsoft.com/office/officeart/2005/8/layout/radial5"/>
    <dgm:cxn modelId="{4E6DC7EF-4D85-4AA1-8618-F705BD2F4DE7}" type="presOf" srcId="{85394308-9BC5-46E6-8AEF-A493C7BBE489}" destId="{0B6A4F83-82C4-40AF-933D-F7BA9E023CF0}" srcOrd="0" destOrd="0" presId="urn:microsoft.com/office/officeart/2005/8/layout/radial5"/>
    <dgm:cxn modelId="{2E5176F3-932B-4B07-9BEB-488A150CC49B}" srcId="{AA7C8D75-8517-453A-A082-66A77FE4655C}" destId="{D8A33499-D407-47F6-9436-BCBA2C80C712}" srcOrd="6" destOrd="0" parTransId="{CECE095B-F607-4FC9-9319-037DC6DD082F}" sibTransId="{82BAA604-25E1-4917-966A-5A4806DD130D}"/>
    <dgm:cxn modelId="{3DED46F7-CC24-4FAF-B51F-511B50B50CBF}" type="presOf" srcId="{A44BD97F-354E-4A9E-84DD-755595FA5469}" destId="{93147E3E-CF23-4654-AF0A-948709D8870F}" srcOrd="0" destOrd="0" presId="urn:microsoft.com/office/officeart/2005/8/layout/radial5"/>
    <dgm:cxn modelId="{F60DC3FA-2AE4-4F25-998C-232609BB12D1}" type="presOf" srcId="{6702059F-59FF-477A-B4DA-45A25052400C}" destId="{26F0437B-0720-481D-8154-5673163BB64C}" srcOrd="1" destOrd="0" presId="urn:microsoft.com/office/officeart/2005/8/layout/radial5"/>
    <dgm:cxn modelId="{47B0CCC2-A37C-4113-8F66-794671A5DF4D}" type="presParOf" srcId="{66FB7EB5-8141-4890-A279-866AC3D9E602}" destId="{55A3D200-A9F8-41C3-964E-FABF22265D5E}" srcOrd="0" destOrd="0" presId="urn:microsoft.com/office/officeart/2005/8/layout/radial5"/>
    <dgm:cxn modelId="{1E184633-0B90-4B7D-821F-72F34C7807EA}" type="presParOf" srcId="{66FB7EB5-8141-4890-A279-866AC3D9E602}" destId="{A052A318-AE41-4D3E-B0C8-DC6BD29B3D70}" srcOrd="1" destOrd="0" presId="urn:microsoft.com/office/officeart/2005/8/layout/radial5"/>
    <dgm:cxn modelId="{F4202324-E874-4F50-8E84-2356A34E77A3}" type="presParOf" srcId="{A052A318-AE41-4D3E-B0C8-DC6BD29B3D70}" destId="{26F0437B-0720-481D-8154-5673163BB64C}" srcOrd="0" destOrd="0" presId="urn:microsoft.com/office/officeart/2005/8/layout/radial5"/>
    <dgm:cxn modelId="{4AE5C279-4855-4911-9E7E-E9FE49F4FAB9}" type="presParOf" srcId="{66FB7EB5-8141-4890-A279-866AC3D9E602}" destId="{8B869424-3D67-4832-B9E5-CFB0DB9E407B}" srcOrd="2" destOrd="0" presId="urn:microsoft.com/office/officeart/2005/8/layout/radial5"/>
    <dgm:cxn modelId="{85E84542-5E50-44F5-B487-0F436B17C95D}" type="presParOf" srcId="{66FB7EB5-8141-4890-A279-866AC3D9E602}" destId="{7DAD099B-1D27-4510-8C6D-63E2C49EB7C5}" srcOrd="3" destOrd="0" presId="urn:microsoft.com/office/officeart/2005/8/layout/radial5"/>
    <dgm:cxn modelId="{94CEC63D-223F-477A-B839-0CB0F3A4B9A6}" type="presParOf" srcId="{7DAD099B-1D27-4510-8C6D-63E2C49EB7C5}" destId="{31F4767E-A42B-40CD-B170-A4670408BF52}" srcOrd="0" destOrd="0" presId="urn:microsoft.com/office/officeart/2005/8/layout/radial5"/>
    <dgm:cxn modelId="{42533C8A-57FD-4995-8E24-F8FE14F716A1}" type="presParOf" srcId="{66FB7EB5-8141-4890-A279-866AC3D9E602}" destId="{0B6A4F83-82C4-40AF-933D-F7BA9E023CF0}" srcOrd="4" destOrd="0" presId="urn:microsoft.com/office/officeart/2005/8/layout/radial5"/>
    <dgm:cxn modelId="{B4014DA1-EFA2-4EB5-A538-950BEBB0E826}" type="presParOf" srcId="{66FB7EB5-8141-4890-A279-866AC3D9E602}" destId="{88D77820-A6CB-4497-8150-4F8C29911CD5}" srcOrd="5" destOrd="0" presId="urn:microsoft.com/office/officeart/2005/8/layout/radial5"/>
    <dgm:cxn modelId="{0C09CB3C-1155-4C5B-9BCB-D83AD7E3AD7D}" type="presParOf" srcId="{88D77820-A6CB-4497-8150-4F8C29911CD5}" destId="{79D9E3E0-6091-48CE-A718-E8F7F9B161AD}" srcOrd="0" destOrd="0" presId="urn:microsoft.com/office/officeart/2005/8/layout/radial5"/>
    <dgm:cxn modelId="{C94D0E08-50A7-42E6-B1A5-BEF2BE85B316}" type="presParOf" srcId="{66FB7EB5-8141-4890-A279-866AC3D9E602}" destId="{6CF974FE-7983-4287-A56A-A611C0608276}" srcOrd="6" destOrd="0" presId="urn:microsoft.com/office/officeart/2005/8/layout/radial5"/>
    <dgm:cxn modelId="{1A338E1E-18CC-47F7-9D3B-1DECF18B2591}" type="presParOf" srcId="{66FB7EB5-8141-4890-A279-866AC3D9E602}" destId="{44A8771B-1AB0-4DCC-B455-6EDEEA044512}" srcOrd="7" destOrd="0" presId="urn:microsoft.com/office/officeart/2005/8/layout/radial5"/>
    <dgm:cxn modelId="{16826DE3-95C4-4ECD-BD6A-952EF0433297}" type="presParOf" srcId="{44A8771B-1AB0-4DCC-B455-6EDEEA044512}" destId="{25A58CDF-9474-460A-B23C-A680CE5D2119}" srcOrd="0" destOrd="0" presId="urn:microsoft.com/office/officeart/2005/8/layout/radial5"/>
    <dgm:cxn modelId="{95A507B0-C65C-4EE9-A3EA-6935A69F55A6}" type="presParOf" srcId="{66FB7EB5-8141-4890-A279-866AC3D9E602}" destId="{E6144064-11E2-476C-B7F1-75472DF5FB2E}" srcOrd="8" destOrd="0" presId="urn:microsoft.com/office/officeart/2005/8/layout/radial5"/>
    <dgm:cxn modelId="{6AC698EF-B5F5-4FE3-A2EE-C0A6CEE07A19}" type="presParOf" srcId="{66FB7EB5-8141-4890-A279-866AC3D9E602}" destId="{53BECCD0-7B13-43C1-BDED-66DED5E15465}" srcOrd="9" destOrd="0" presId="urn:microsoft.com/office/officeart/2005/8/layout/radial5"/>
    <dgm:cxn modelId="{D8F056E4-AB42-4C3F-8834-93520A5E4914}" type="presParOf" srcId="{53BECCD0-7B13-43C1-BDED-66DED5E15465}" destId="{16636B32-B9EB-46B3-8B7D-9DDC575B86FC}" srcOrd="0" destOrd="0" presId="urn:microsoft.com/office/officeart/2005/8/layout/radial5"/>
    <dgm:cxn modelId="{FB4DB6EB-A893-4FB7-A7BC-88C442E1CF5F}" type="presParOf" srcId="{66FB7EB5-8141-4890-A279-866AC3D9E602}" destId="{AF9729C9-345C-45DD-B79B-2D43035C8B0D}" srcOrd="10" destOrd="0" presId="urn:microsoft.com/office/officeart/2005/8/layout/radial5"/>
    <dgm:cxn modelId="{5C6152C5-867E-4832-9E4B-55A27593BD41}" type="presParOf" srcId="{66FB7EB5-8141-4890-A279-866AC3D9E602}" destId="{E453EA77-60A2-493B-8F08-8F8267E0969A}" srcOrd="11" destOrd="0" presId="urn:microsoft.com/office/officeart/2005/8/layout/radial5"/>
    <dgm:cxn modelId="{8E850B0F-A611-4D62-A003-8C4FC16F2396}" type="presParOf" srcId="{E453EA77-60A2-493B-8F08-8F8267E0969A}" destId="{7C4C9FA7-DFBE-4CBD-B539-227C073B22C3}" srcOrd="0" destOrd="0" presId="urn:microsoft.com/office/officeart/2005/8/layout/radial5"/>
    <dgm:cxn modelId="{B35F2C8F-2F76-4112-8476-1BFCC84A28A2}" type="presParOf" srcId="{66FB7EB5-8141-4890-A279-866AC3D9E602}" destId="{93147E3E-CF23-4654-AF0A-948709D8870F}" srcOrd="12" destOrd="0" presId="urn:microsoft.com/office/officeart/2005/8/layout/radial5"/>
    <dgm:cxn modelId="{676A7633-41E9-4344-BF07-7C73C9992A0A}" type="presParOf" srcId="{66FB7EB5-8141-4890-A279-866AC3D9E602}" destId="{4C37252C-879C-47E1-BE80-686753ABC71D}" srcOrd="13" destOrd="0" presId="urn:microsoft.com/office/officeart/2005/8/layout/radial5"/>
    <dgm:cxn modelId="{3C6E52FC-5A31-4030-A702-001AFC43BEB8}" type="presParOf" srcId="{4C37252C-879C-47E1-BE80-686753ABC71D}" destId="{C82CA957-1B26-4629-8406-7BDD358C0633}" srcOrd="0" destOrd="0" presId="urn:microsoft.com/office/officeart/2005/8/layout/radial5"/>
    <dgm:cxn modelId="{AB3C84DD-D249-40DA-A762-065CBB917D63}" type="presParOf" srcId="{66FB7EB5-8141-4890-A279-866AC3D9E602}" destId="{7A07C5AC-CA0E-4E4A-95A3-1F2D83371916}" srcOrd="14" destOrd="0" presId="urn:microsoft.com/office/officeart/2005/8/layout/radial5"/>
    <dgm:cxn modelId="{3F48BA92-E04A-40B1-9958-2C7704220137}" type="presParOf" srcId="{66FB7EB5-8141-4890-A279-866AC3D9E602}" destId="{5944EF26-8DD3-4888-8DF0-DBE91AF4B2E6}" srcOrd="15" destOrd="0" presId="urn:microsoft.com/office/officeart/2005/8/layout/radial5"/>
    <dgm:cxn modelId="{D8FA13B0-C776-47BE-9AF0-4D864DFCE01B}" type="presParOf" srcId="{5944EF26-8DD3-4888-8DF0-DBE91AF4B2E6}" destId="{430F47DA-1B94-488F-94CE-2737D4CD47D5}" srcOrd="0" destOrd="0" presId="urn:microsoft.com/office/officeart/2005/8/layout/radial5"/>
    <dgm:cxn modelId="{A9E5C23A-31A5-4376-B639-06A7755C8FCD}" type="presParOf" srcId="{66FB7EB5-8141-4890-A279-866AC3D9E602}" destId="{6006B0CA-A863-4957-A06B-28D94309F643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E43101-80AF-4EE0-8F94-A0B4752F24CA}" type="doc">
      <dgm:prSet loTypeId="urn:microsoft.com/office/officeart/2005/8/layout/hList7" loCatId="relationship" qsTypeId="urn:microsoft.com/office/officeart/2005/8/quickstyle/simple1" qsCatId="simple" csTypeId="urn:microsoft.com/office/officeart/2005/8/colors/accent2_3" csCatId="accent2" phldr="1"/>
      <dgm:spPr/>
    </dgm:pt>
    <dgm:pt modelId="{2F188462-52CA-458B-BCB3-7F1D983C5C70}">
      <dgm:prSet phldrT="[Text]" custT="1"/>
      <dgm:spPr/>
      <dgm:t>
        <a:bodyPr/>
        <a:lstStyle/>
        <a:p>
          <a:r>
            <a:rPr lang="en-US" sz="1800" b="1" dirty="0"/>
            <a:t>TRANSITION PLANNING TEAM</a:t>
          </a:r>
        </a:p>
        <a:p>
          <a:r>
            <a:rPr lang="en-US" sz="1800" b="1" dirty="0"/>
            <a:t>General Educator</a:t>
          </a:r>
        </a:p>
        <a:p>
          <a:r>
            <a:rPr lang="en-US" sz="1800" b="1" dirty="0"/>
            <a:t>Special Educator</a:t>
          </a:r>
        </a:p>
        <a:p>
          <a:r>
            <a:rPr lang="en-US" sz="1800" b="1" dirty="0"/>
            <a:t>Transition Specialist </a:t>
          </a:r>
        </a:p>
        <a:p>
          <a:r>
            <a:rPr lang="en-US" sz="1800" b="1" dirty="0"/>
            <a:t>Guidance Counsellor</a:t>
          </a:r>
          <a:endParaRPr lang="en-JM" sz="1800" dirty="0"/>
        </a:p>
      </dgm:t>
    </dgm:pt>
    <dgm:pt modelId="{CC0F7DA0-7B0A-4892-84CF-8235CBCC726B}" type="parTrans" cxnId="{549A28B3-624D-4E92-B6C9-A6D665ECD2EA}">
      <dgm:prSet/>
      <dgm:spPr/>
      <dgm:t>
        <a:bodyPr/>
        <a:lstStyle/>
        <a:p>
          <a:endParaRPr lang="en-JM"/>
        </a:p>
      </dgm:t>
    </dgm:pt>
    <dgm:pt modelId="{ECC0671D-5243-445F-815E-2B4437CA6413}" type="sibTrans" cxnId="{549A28B3-624D-4E92-B6C9-A6D665ECD2EA}">
      <dgm:prSet/>
      <dgm:spPr/>
      <dgm:t>
        <a:bodyPr/>
        <a:lstStyle/>
        <a:p>
          <a:endParaRPr lang="en-JM"/>
        </a:p>
      </dgm:t>
    </dgm:pt>
    <dgm:pt modelId="{2C719FF6-18DF-4E70-B926-0C42F72C6BCF}">
      <dgm:prSet phldrT="[Text]" custT="1"/>
      <dgm:spPr/>
      <dgm:t>
        <a:bodyPr/>
        <a:lstStyle/>
        <a:p>
          <a:r>
            <a:rPr lang="en-JM" sz="1800" b="1" dirty="0"/>
            <a:t>FAMILY</a:t>
          </a:r>
        </a:p>
        <a:p>
          <a:r>
            <a:rPr lang="en-JM" sz="1800" dirty="0"/>
            <a:t>Caregiver</a:t>
          </a:r>
        </a:p>
        <a:p>
          <a:r>
            <a:rPr lang="en-JM" sz="1800" dirty="0"/>
            <a:t>Mentor</a:t>
          </a:r>
        </a:p>
        <a:p>
          <a:r>
            <a:rPr lang="en-JM" sz="1800" dirty="0"/>
            <a:t>Advocate</a:t>
          </a:r>
        </a:p>
      </dgm:t>
    </dgm:pt>
    <dgm:pt modelId="{C7784EB0-84BC-43E5-9C78-0A1DF1FBB5D7}" type="parTrans" cxnId="{20A0ECCD-2394-4808-8FF6-E3260B046DD2}">
      <dgm:prSet/>
      <dgm:spPr/>
      <dgm:t>
        <a:bodyPr/>
        <a:lstStyle/>
        <a:p>
          <a:endParaRPr lang="en-JM"/>
        </a:p>
      </dgm:t>
    </dgm:pt>
    <dgm:pt modelId="{EDADC241-F265-41EA-B182-807F28799D18}" type="sibTrans" cxnId="{20A0ECCD-2394-4808-8FF6-E3260B046DD2}">
      <dgm:prSet/>
      <dgm:spPr/>
      <dgm:t>
        <a:bodyPr/>
        <a:lstStyle/>
        <a:p>
          <a:endParaRPr lang="en-JM"/>
        </a:p>
      </dgm:t>
    </dgm:pt>
    <dgm:pt modelId="{0C33C04D-A5EF-45F6-B1EB-E8C6F2F22760}">
      <dgm:prSet phldrT="[Text]" custT="1"/>
      <dgm:spPr/>
      <dgm:t>
        <a:bodyPr/>
        <a:lstStyle/>
        <a:p>
          <a:r>
            <a:rPr lang="en-JM" sz="1800" b="1" dirty="0"/>
            <a:t>COMMUNITY PARTNERS</a:t>
          </a:r>
        </a:p>
        <a:p>
          <a:endParaRPr lang="en-JM" sz="1800" dirty="0"/>
        </a:p>
        <a:p>
          <a:endParaRPr lang="en-JM" sz="1800" dirty="0"/>
        </a:p>
        <a:p>
          <a:endParaRPr lang="en-JM" sz="1800" dirty="0"/>
        </a:p>
      </dgm:t>
    </dgm:pt>
    <dgm:pt modelId="{4A58741B-D083-4336-B7CA-3E08B6C55A20}" type="parTrans" cxnId="{EE14659B-9C47-4F6D-BE42-BCB58ECB65AE}">
      <dgm:prSet/>
      <dgm:spPr/>
      <dgm:t>
        <a:bodyPr/>
        <a:lstStyle/>
        <a:p>
          <a:endParaRPr lang="en-JM"/>
        </a:p>
      </dgm:t>
    </dgm:pt>
    <dgm:pt modelId="{8AA2697B-BF8A-4EA3-A5F9-9F775CA79A6E}" type="sibTrans" cxnId="{EE14659B-9C47-4F6D-BE42-BCB58ECB65AE}">
      <dgm:prSet/>
      <dgm:spPr/>
      <dgm:t>
        <a:bodyPr/>
        <a:lstStyle/>
        <a:p>
          <a:endParaRPr lang="en-JM"/>
        </a:p>
      </dgm:t>
    </dgm:pt>
    <dgm:pt modelId="{B44B978F-571D-4B60-B3A5-C8308F08C0E4}" type="pres">
      <dgm:prSet presAssocID="{93E43101-80AF-4EE0-8F94-A0B4752F24CA}" presName="Name0" presStyleCnt="0">
        <dgm:presLayoutVars>
          <dgm:dir/>
          <dgm:resizeHandles val="exact"/>
        </dgm:presLayoutVars>
      </dgm:prSet>
      <dgm:spPr/>
    </dgm:pt>
    <dgm:pt modelId="{7EF12652-055F-4BEA-AD2B-356FD9520985}" type="pres">
      <dgm:prSet presAssocID="{93E43101-80AF-4EE0-8F94-A0B4752F24CA}" presName="fgShape" presStyleLbl="fgShp" presStyleIdx="0" presStyleCnt="1"/>
      <dgm:spPr/>
    </dgm:pt>
    <dgm:pt modelId="{E0CA4E57-7BD5-4FFF-A897-A896755419DD}" type="pres">
      <dgm:prSet presAssocID="{93E43101-80AF-4EE0-8F94-A0B4752F24CA}" presName="linComp" presStyleCnt="0"/>
      <dgm:spPr/>
    </dgm:pt>
    <dgm:pt modelId="{911C0926-0677-4595-B438-0EB2F27CE230}" type="pres">
      <dgm:prSet presAssocID="{2F188462-52CA-458B-BCB3-7F1D983C5C70}" presName="compNode" presStyleCnt="0"/>
      <dgm:spPr/>
    </dgm:pt>
    <dgm:pt modelId="{8CCF4140-1257-40B5-B2F4-28814219CBAB}" type="pres">
      <dgm:prSet presAssocID="{2F188462-52CA-458B-BCB3-7F1D983C5C70}" presName="bkgdShape" presStyleLbl="node1" presStyleIdx="0" presStyleCnt="3"/>
      <dgm:spPr/>
    </dgm:pt>
    <dgm:pt modelId="{367216C2-6639-48E5-80FF-1AD77D3B7B13}" type="pres">
      <dgm:prSet presAssocID="{2F188462-52CA-458B-BCB3-7F1D983C5C70}" presName="nodeTx" presStyleLbl="node1" presStyleIdx="0" presStyleCnt="3">
        <dgm:presLayoutVars>
          <dgm:bulletEnabled val="1"/>
        </dgm:presLayoutVars>
      </dgm:prSet>
      <dgm:spPr/>
    </dgm:pt>
    <dgm:pt modelId="{A2D079AD-C83B-4411-849E-3C08F450A195}" type="pres">
      <dgm:prSet presAssocID="{2F188462-52CA-458B-BCB3-7F1D983C5C70}" presName="invisiNode" presStyleLbl="node1" presStyleIdx="0" presStyleCnt="3"/>
      <dgm:spPr/>
    </dgm:pt>
    <dgm:pt modelId="{87E41A85-41F9-4260-9F77-6F65F86361B2}" type="pres">
      <dgm:prSet presAssocID="{2F188462-52CA-458B-BCB3-7F1D983C5C70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</dgm:pt>
    <dgm:pt modelId="{BC17047E-7289-4868-A503-600E2695998D}" type="pres">
      <dgm:prSet presAssocID="{ECC0671D-5243-445F-815E-2B4437CA6413}" presName="sibTrans" presStyleLbl="sibTrans2D1" presStyleIdx="0" presStyleCnt="0"/>
      <dgm:spPr/>
    </dgm:pt>
    <dgm:pt modelId="{944A4E19-068D-41C2-B7B9-0CA85C8FED27}" type="pres">
      <dgm:prSet presAssocID="{2C719FF6-18DF-4E70-B926-0C42F72C6BCF}" presName="compNode" presStyleCnt="0"/>
      <dgm:spPr/>
    </dgm:pt>
    <dgm:pt modelId="{8930DD0E-D533-4F51-A401-B29F7655B059}" type="pres">
      <dgm:prSet presAssocID="{2C719FF6-18DF-4E70-B926-0C42F72C6BCF}" presName="bkgdShape" presStyleLbl="node1" presStyleIdx="1" presStyleCnt="3"/>
      <dgm:spPr/>
    </dgm:pt>
    <dgm:pt modelId="{8DD1193B-8EDB-42AD-8287-08496C3E7092}" type="pres">
      <dgm:prSet presAssocID="{2C719FF6-18DF-4E70-B926-0C42F72C6BCF}" presName="nodeTx" presStyleLbl="node1" presStyleIdx="1" presStyleCnt="3">
        <dgm:presLayoutVars>
          <dgm:bulletEnabled val="1"/>
        </dgm:presLayoutVars>
      </dgm:prSet>
      <dgm:spPr/>
    </dgm:pt>
    <dgm:pt modelId="{7F74CB98-DF5F-472B-BEDA-82785C827F65}" type="pres">
      <dgm:prSet presAssocID="{2C719FF6-18DF-4E70-B926-0C42F72C6BCF}" presName="invisiNode" presStyleLbl="node1" presStyleIdx="1" presStyleCnt="3"/>
      <dgm:spPr/>
    </dgm:pt>
    <dgm:pt modelId="{9992CD03-2783-4ACC-BC5B-4717BABCE228}" type="pres">
      <dgm:prSet presAssocID="{2C719FF6-18DF-4E70-B926-0C42F72C6BCF}" presName="imagNode" presStyleLbl="fgImgPlace1" presStyleIdx="1" presStyleCnt="3"/>
      <dgm:spPr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t="-1" r="-11000" b="-9602"/>
          </a:stretch>
        </a:blipFill>
      </dgm:spPr>
    </dgm:pt>
    <dgm:pt modelId="{0946C1CD-EB59-4494-B22B-3AE7784F7C77}" type="pres">
      <dgm:prSet presAssocID="{EDADC241-F265-41EA-B182-807F28799D18}" presName="sibTrans" presStyleLbl="sibTrans2D1" presStyleIdx="0" presStyleCnt="0"/>
      <dgm:spPr/>
    </dgm:pt>
    <dgm:pt modelId="{FF13114D-EF70-4184-8487-20957AF40F4F}" type="pres">
      <dgm:prSet presAssocID="{0C33C04D-A5EF-45F6-B1EB-E8C6F2F22760}" presName="compNode" presStyleCnt="0"/>
      <dgm:spPr/>
    </dgm:pt>
    <dgm:pt modelId="{34529926-D963-4EC9-8A41-85B539C3633A}" type="pres">
      <dgm:prSet presAssocID="{0C33C04D-A5EF-45F6-B1EB-E8C6F2F22760}" presName="bkgdShape" presStyleLbl="node1" presStyleIdx="2" presStyleCnt="3"/>
      <dgm:spPr/>
    </dgm:pt>
    <dgm:pt modelId="{D17B6913-5C9C-4F3E-8619-80AAB36672A7}" type="pres">
      <dgm:prSet presAssocID="{0C33C04D-A5EF-45F6-B1EB-E8C6F2F22760}" presName="nodeTx" presStyleLbl="node1" presStyleIdx="2" presStyleCnt="3">
        <dgm:presLayoutVars>
          <dgm:bulletEnabled val="1"/>
        </dgm:presLayoutVars>
      </dgm:prSet>
      <dgm:spPr/>
    </dgm:pt>
    <dgm:pt modelId="{FC572068-998D-464C-85EC-5865010DD335}" type="pres">
      <dgm:prSet presAssocID="{0C33C04D-A5EF-45F6-B1EB-E8C6F2F22760}" presName="invisiNode" presStyleLbl="node1" presStyleIdx="2" presStyleCnt="3"/>
      <dgm:spPr/>
    </dgm:pt>
    <dgm:pt modelId="{BD47C67E-04B2-471B-B073-D93197CFB2E3}" type="pres">
      <dgm:prSet presAssocID="{0C33C04D-A5EF-45F6-B1EB-E8C6F2F22760}" presName="imagNode" presStyleLbl="fgImgPlace1" presStyleIdx="2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</dgm:ptLst>
  <dgm:cxnLst>
    <dgm:cxn modelId="{96773D13-FF25-425A-9C7C-9E30D87C267C}" type="presOf" srcId="{2C719FF6-18DF-4E70-B926-0C42F72C6BCF}" destId="{8930DD0E-D533-4F51-A401-B29F7655B059}" srcOrd="0" destOrd="0" presId="urn:microsoft.com/office/officeart/2005/8/layout/hList7"/>
    <dgm:cxn modelId="{95310027-EE2F-4B68-9F17-0212AF8EA7BD}" type="presOf" srcId="{EDADC241-F265-41EA-B182-807F28799D18}" destId="{0946C1CD-EB59-4494-B22B-3AE7784F7C77}" srcOrd="0" destOrd="0" presId="urn:microsoft.com/office/officeart/2005/8/layout/hList7"/>
    <dgm:cxn modelId="{1FA02C36-4B5C-4C06-917A-74E586E22D3E}" type="presOf" srcId="{ECC0671D-5243-445F-815E-2B4437CA6413}" destId="{BC17047E-7289-4868-A503-600E2695998D}" srcOrd="0" destOrd="0" presId="urn:microsoft.com/office/officeart/2005/8/layout/hList7"/>
    <dgm:cxn modelId="{A1BB0046-7B67-4CA6-A14E-F5C8B27D254A}" type="presOf" srcId="{0C33C04D-A5EF-45F6-B1EB-E8C6F2F22760}" destId="{34529926-D963-4EC9-8A41-85B539C3633A}" srcOrd="0" destOrd="0" presId="urn:microsoft.com/office/officeart/2005/8/layout/hList7"/>
    <dgm:cxn modelId="{8EBFBD68-F190-4D23-9EBD-4C1DA7624E42}" type="presOf" srcId="{2C719FF6-18DF-4E70-B926-0C42F72C6BCF}" destId="{8DD1193B-8EDB-42AD-8287-08496C3E7092}" srcOrd="1" destOrd="0" presId="urn:microsoft.com/office/officeart/2005/8/layout/hList7"/>
    <dgm:cxn modelId="{D287F371-01B4-470A-953D-20F0C76CFD5B}" type="presOf" srcId="{0C33C04D-A5EF-45F6-B1EB-E8C6F2F22760}" destId="{D17B6913-5C9C-4F3E-8619-80AAB36672A7}" srcOrd="1" destOrd="0" presId="urn:microsoft.com/office/officeart/2005/8/layout/hList7"/>
    <dgm:cxn modelId="{08E91D7B-5FBE-4F01-9E50-4823A43E4DFA}" type="presOf" srcId="{93E43101-80AF-4EE0-8F94-A0B4752F24CA}" destId="{B44B978F-571D-4B60-B3A5-C8308F08C0E4}" srcOrd="0" destOrd="0" presId="urn:microsoft.com/office/officeart/2005/8/layout/hList7"/>
    <dgm:cxn modelId="{FB966481-23D1-4C2E-B494-F559DDF06D9D}" type="presOf" srcId="{2F188462-52CA-458B-BCB3-7F1D983C5C70}" destId="{8CCF4140-1257-40B5-B2F4-28814219CBAB}" srcOrd="0" destOrd="0" presId="urn:microsoft.com/office/officeart/2005/8/layout/hList7"/>
    <dgm:cxn modelId="{EE14659B-9C47-4F6D-BE42-BCB58ECB65AE}" srcId="{93E43101-80AF-4EE0-8F94-A0B4752F24CA}" destId="{0C33C04D-A5EF-45F6-B1EB-E8C6F2F22760}" srcOrd="2" destOrd="0" parTransId="{4A58741B-D083-4336-B7CA-3E08B6C55A20}" sibTransId="{8AA2697B-BF8A-4EA3-A5F9-9F775CA79A6E}"/>
    <dgm:cxn modelId="{549A28B3-624D-4E92-B6C9-A6D665ECD2EA}" srcId="{93E43101-80AF-4EE0-8F94-A0B4752F24CA}" destId="{2F188462-52CA-458B-BCB3-7F1D983C5C70}" srcOrd="0" destOrd="0" parTransId="{CC0F7DA0-7B0A-4892-84CF-8235CBCC726B}" sibTransId="{ECC0671D-5243-445F-815E-2B4437CA6413}"/>
    <dgm:cxn modelId="{20A0ECCD-2394-4808-8FF6-E3260B046DD2}" srcId="{93E43101-80AF-4EE0-8F94-A0B4752F24CA}" destId="{2C719FF6-18DF-4E70-B926-0C42F72C6BCF}" srcOrd="1" destOrd="0" parTransId="{C7784EB0-84BC-43E5-9C78-0A1DF1FBB5D7}" sibTransId="{EDADC241-F265-41EA-B182-807F28799D18}"/>
    <dgm:cxn modelId="{11135AE8-44DF-4300-A010-0DDA06E7A8B0}" type="presOf" srcId="{2F188462-52CA-458B-BCB3-7F1D983C5C70}" destId="{367216C2-6639-48E5-80FF-1AD77D3B7B13}" srcOrd="1" destOrd="0" presId="urn:microsoft.com/office/officeart/2005/8/layout/hList7"/>
    <dgm:cxn modelId="{4527111F-DE99-40FF-95C0-9FF36CFF6F77}" type="presParOf" srcId="{B44B978F-571D-4B60-B3A5-C8308F08C0E4}" destId="{7EF12652-055F-4BEA-AD2B-356FD9520985}" srcOrd="0" destOrd="0" presId="urn:microsoft.com/office/officeart/2005/8/layout/hList7"/>
    <dgm:cxn modelId="{BAFF0725-5A8A-4870-A29A-6A2530B57029}" type="presParOf" srcId="{B44B978F-571D-4B60-B3A5-C8308F08C0E4}" destId="{E0CA4E57-7BD5-4FFF-A897-A896755419DD}" srcOrd="1" destOrd="0" presId="urn:microsoft.com/office/officeart/2005/8/layout/hList7"/>
    <dgm:cxn modelId="{9459859F-12B1-4A4E-8DC6-32290FB55D60}" type="presParOf" srcId="{E0CA4E57-7BD5-4FFF-A897-A896755419DD}" destId="{911C0926-0677-4595-B438-0EB2F27CE230}" srcOrd="0" destOrd="0" presId="urn:microsoft.com/office/officeart/2005/8/layout/hList7"/>
    <dgm:cxn modelId="{CADB14EF-1420-4FCB-B07B-6EC3483BB0B1}" type="presParOf" srcId="{911C0926-0677-4595-B438-0EB2F27CE230}" destId="{8CCF4140-1257-40B5-B2F4-28814219CBAB}" srcOrd="0" destOrd="0" presId="urn:microsoft.com/office/officeart/2005/8/layout/hList7"/>
    <dgm:cxn modelId="{4135102F-2638-47AD-AAE5-9EF3D76EFA24}" type="presParOf" srcId="{911C0926-0677-4595-B438-0EB2F27CE230}" destId="{367216C2-6639-48E5-80FF-1AD77D3B7B13}" srcOrd="1" destOrd="0" presId="urn:microsoft.com/office/officeart/2005/8/layout/hList7"/>
    <dgm:cxn modelId="{447DD156-D3B7-44BB-BC44-49AF876366EC}" type="presParOf" srcId="{911C0926-0677-4595-B438-0EB2F27CE230}" destId="{A2D079AD-C83B-4411-849E-3C08F450A195}" srcOrd="2" destOrd="0" presId="urn:microsoft.com/office/officeart/2005/8/layout/hList7"/>
    <dgm:cxn modelId="{5FF3081D-388D-46F4-8FAA-9D099469BC72}" type="presParOf" srcId="{911C0926-0677-4595-B438-0EB2F27CE230}" destId="{87E41A85-41F9-4260-9F77-6F65F86361B2}" srcOrd="3" destOrd="0" presId="urn:microsoft.com/office/officeart/2005/8/layout/hList7"/>
    <dgm:cxn modelId="{36B4CBCB-A6A8-4059-A0B7-50DDBB488407}" type="presParOf" srcId="{E0CA4E57-7BD5-4FFF-A897-A896755419DD}" destId="{BC17047E-7289-4868-A503-600E2695998D}" srcOrd="1" destOrd="0" presId="urn:microsoft.com/office/officeart/2005/8/layout/hList7"/>
    <dgm:cxn modelId="{FABFBE37-67C6-4191-A7C7-55F04FE2B981}" type="presParOf" srcId="{E0CA4E57-7BD5-4FFF-A897-A896755419DD}" destId="{944A4E19-068D-41C2-B7B9-0CA85C8FED27}" srcOrd="2" destOrd="0" presId="urn:microsoft.com/office/officeart/2005/8/layout/hList7"/>
    <dgm:cxn modelId="{3EC519DA-AD2C-4883-A897-80640190D99C}" type="presParOf" srcId="{944A4E19-068D-41C2-B7B9-0CA85C8FED27}" destId="{8930DD0E-D533-4F51-A401-B29F7655B059}" srcOrd="0" destOrd="0" presId="urn:microsoft.com/office/officeart/2005/8/layout/hList7"/>
    <dgm:cxn modelId="{342CFB7A-E2B3-4246-B584-C4692D8FBC8E}" type="presParOf" srcId="{944A4E19-068D-41C2-B7B9-0CA85C8FED27}" destId="{8DD1193B-8EDB-42AD-8287-08496C3E7092}" srcOrd="1" destOrd="0" presId="urn:microsoft.com/office/officeart/2005/8/layout/hList7"/>
    <dgm:cxn modelId="{960B1DAA-6CB1-4691-9ACD-8E292FFB2BFD}" type="presParOf" srcId="{944A4E19-068D-41C2-B7B9-0CA85C8FED27}" destId="{7F74CB98-DF5F-472B-BEDA-82785C827F65}" srcOrd="2" destOrd="0" presId="urn:microsoft.com/office/officeart/2005/8/layout/hList7"/>
    <dgm:cxn modelId="{40A4DA78-7B40-449F-914A-4DB035DCFD05}" type="presParOf" srcId="{944A4E19-068D-41C2-B7B9-0CA85C8FED27}" destId="{9992CD03-2783-4ACC-BC5B-4717BABCE228}" srcOrd="3" destOrd="0" presId="urn:microsoft.com/office/officeart/2005/8/layout/hList7"/>
    <dgm:cxn modelId="{73D5B402-2461-4B2E-8751-BF798D309AEA}" type="presParOf" srcId="{E0CA4E57-7BD5-4FFF-A897-A896755419DD}" destId="{0946C1CD-EB59-4494-B22B-3AE7784F7C77}" srcOrd="3" destOrd="0" presId="urn:microsoft.com/office/officeart/2005/8/layout/hList7"/>
    <dgm:cxn modelId="{61151032-0CA5-428D-87F5-FF8D5E9A5DC8}" type="presParOf" srcId="{E0CA4E57-7BD5-4FFF-A897-A896755419DD}" destId="{FF13114D-EF70-4184-8487-20957AF40F4F}" srcOrd="4" destOrd="0" presId="urn:microsoft.com/office/officeart/2005/8/layout/hList7"/>
    <dgm:cxn modelId="{E3E98C3E-B7AD-4644-BEA4-0D1F9D6924CF}" type="presParOf" srcId="{FF13114D-EF70-4184-8487-20957AF40F4F}" destId="{34529926-D963-4EC9-8A41-85B539C3633A}" srcOrd="0" destOrd="0" presId="urn:microsoft.com/office/officeart/2005/8/layout/hList7"/>
    <dgm:cxn modelId="{B81BC744-3F28-45F2-B7E9-28228F2E1251}" type="presParOf" srcId="{FF13114D-EF70-4184-8487-20957AF40F4F}" destId="{D17B6913-5C9C-4F3E-8619-80AAB36672A7}" srcOrd="1" destOrd="0" presId="urn:microsoft.com/office/officeart/2005/8/layout/hList7"/>
    <dgm:cxn modelId="{E5D88581-8485-4694-8184-A072E31C234E}" type="presParOf" srcId="{FF13114D-EF70-4184-8487-20957AF40F4F}" destId="{FC572068-998D-464C-85EC-5865010DD335}" srcOrd="2" destOrd="0" presId="urn:microsoft.com/office/officeart/2005/8/layout/hList7"/>
    <dgm:cxn modelId="{A74112A4-7096-4B1A-BE57-471BC48CFBE6}" type="presParOf" srcId="{FF13114D-EF70-4184-8487-20957AF40F4F}" destId="{BD47C67E-04B2-471B-B073-D93197CFB2E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3D200-A9F8-41C3-964E-FABF22265D5E}">
      <dsp:nvSpPr>
        <dsp:cNvPr id="0" name=""/>
        <dsp:cNvSpPr/>
      </dsp:nvSpPr>
      <dsp:spPr>
        <a:xfrm>
          <a:off x="4256703" y="2300299"/>
          <a:ext cx="1051506" cy="1051506"/>
        </a:xfrm>
        <a:prstGeom prst="ellipse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600" kern="1200" dirty="0"/>
            <a:t>The Whole Person</a:t>
          </a:r>
        </a:p>
      </dsp:txBody>
      <dsp:txXfrm>
        <a:off x="4410692" y="2454288"/>
        <a:ext cx="743528" cy="743528"/>
      </dsp:txXfrm>
    </dsp:sp>
    <dsp:sp modelId="{A052A318-AE41-4D3E-B0C8-DC6BD29B3D70}">
      <dsp:nvSpPr>
        <dsp:cNvPr id="0" name=""/>
        <dsp:cNvSpPr/>
      </dsp:nvSpPr>
      <dsp:spPr>
        <a:xfrm rot="16200000">
          <a:off x="4516346" y="1572605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4588544" y="1741067"/>
        <a:ext cx="387825" cy="288793"/>
      </dsp:txXfrm>
    </dsp:sp>
    <dsp:sp modelId="{8B869424-3D67-4832-B9E5-CFB0DB9E407B}">
      <dsp:nvSpPr>
        <dsp:cNvPr id="0" name=""/>
        <dsp:cNvSpPr/>
      </dsp:nvSpPr>
      <dsp:spPr>
        <a:xfrm>
          <a:off x="3863879" y="22022"/>
          <a:ext cx="1837154" cy="1274085"/>
        </a:xfrm>
        <a:prstGeom prst="ellipse">
          <a:avLst/>
        </a:prstGeom>
        <a:solidFill>
          <a:srgbClr val="C00000">
            <a:alpha val="9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600" kern="1200" dirty="0"/>
            <a:t>Career Developmental Cycle</a:t>
          </a:r>
        </a:p>
      </dsp:txBody>
      <dsp:txXfrm>
        <a:off x="4132924" y="208607"/>
        <a:ext cx="1299064" cy="900915"/>
      </dsp:txXfrm>
    </dsp:sp>
    <dsp:sp modelId="{7DAD099B-1D27-4510-8C6D-63E2C49EB7C5}">
      <dsp:nvSpPr>
        <dsp:cNvPr id="0" name=""/>
        <dsp:cNvSpPr/>
      </dsp:nvSpPr>
      <dsp:spPr>
        <a:xfrm rot="18900000">
          <a:off x="5232494" y="1869244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14279"/>
            <a:satOff val="-6075"/>
            <a:lumOff val="59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253640" y="2016560"/>
        <a:ext cx="387825" cy="288793"/>
      </dsp:txXfrm>
    </dsp:sp>
    <dsp:sp modelId="{0B6A4F83-82C4-40AF-933D-F7BA9E023CF0}">
      <dsp:nvSpPr>
        <dsp:cNvPr id="0" name=""/>
        <dsp:cNvSpPr/>
      </dsp:nvSpPr>
      <dsp:spPr>
        <a:xfrm>
          <a:off x="5677705" y="656718"/>
          <a:ext cx="1274085" cy="127408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Abilities</a:t>
          </a:r>
        </a:p>
      </dsp:txBody>
      <dsp:txXfrm>
        <a:off x="5864290" y="843303"/>
        <a:ext cx="900915" cy="900915"/>
      </dsp:txXfrm>
    </dsp:sp>
    <dsp:sp modelId="{88D77820-A6CB-4497-8150-4F8C29911CD5}">
      <dsp:nvSpPr>
        <dsp:cNvPr id="0" name=""/>
        <dsp:cNvSpPr/>
      </dsp:nvSpPr>
      <dsp:spPr>
        <a:xfrm>
          <a:off x="5529132" y="2585391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28558"/>
            <a:satOff val="-12149"/>
            <a:lumOff val="119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529132" y="2681655"/>
        <a:ext cx="387825" cy="288793"/>
      </dsp:txXfrm>
    </dsp:sp>
    <dsp:sp modelId="{6CF974FE-7983-4287-A56A-A611C0608276}">
      <dsp:nvSpPr>
        <dsp:cNvPr id="0" name=""/>
        <dsp:cNvSpPr/>
      </dsp:nvSpPr>
      <dsp:spPr>
        <a:xfrm>
          <a:off x="6312401" y="2189009"/>
          <a:ext cx="1274085" cy="1274085"/>
        </a:xfrm>
        <a:prstGeom prst="ellipse">
          <a:avLst/>
        </a:prstGeom>
        <a:solidFill>
          <a:srgbClr val="F69000">
            <a:alpha val="78571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Skills</a:t>
          </a:r>
        </a:p>
      </dsp:txBody>
      <dsp:txXfrm>
        <a:off x="6498986" y="2375594"/>
        <a:ext cx="900915" cy="900915"/>
      </dsp:txXfrm>
    </dsp:sp>
    <dsp:sp modelId="{44A8771B-1AB0-4DCC-B455-6EDEEA044512}">
      <dsp:nvSpPr>
        <dsp:cNvPr id="0" name=""/>
        <dsp:cNvSpPr/>
      </dsp:nvSpPr>
      <dsp:spPr>
        <a:xfrm rot="2700000">
          <a:off x="5230849" y="3294304"/>
          <a:ext cx="521039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42837"/>
            <a:satOff val="-18224"/>
            <a:lumOff val="179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251995" y="3339516"/>
        <a:ext cx="376643" cy="288793"/>
      </dsp:txXfrm>
    </dsp:sp>
    <dsp:sp modelId="{E6144064-11E2-476C-B7F1-75472DF5FB2E}">
      <dsp:nvSpPr>
        <dsp:cNvPr id="0" name=""/>
        <dsp:cNvSpPr/>
      </dsp:nvSpPr>
      <dsp:spPr>
        <a:xfrm>
          <a:off x="5619091" y="3732239"/>
          <a:ext cx="1391314" cy="1252209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Interests</a:t>
          </a:r>
        </a:p>
      </dsp:txBody>
      <dsp:txXfrm>
        <a:off x="5822844" y="3915621"/>
        <a:ext cx="983808" cy="885445"/>
      </dsp:txXfrm>
    </dsp:sp>
    <dsp:sp modelId="{53BECCD0-7B13-43C1-BDED-66DED5E15465}">
      <dsp:nvSpPr>
        <dsp:cNvPr id="0" name=""/>
        <dsp:cNvSpPr/>
      </dsp:nvSpPr>
      <dsp:spPr>
        <a:xfrm rot="5400000">
          <a:off x="4516346" y="3598177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57116"/>
            <a:satOff val="-24299"/>
            <a:lumOff val="239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4588544" y="3622243"/>
        <a:ext cx="387825" cy="288793"/>
      </dsp:txXfrm>
    </dsp:sp>
    <dsp:sp modelId="{AF9729C9-345C-45DD-B79B-2D43035C8B0D}">
      <dsp:nvSpPr>
        <dsp:cNvPr id="0" name=""/>
        <dsp:cNvSpPr/>
      </dsp:nvSpPr>
      <dsp:spPr>
        <a:xfrm>
          <a:off x="4064000" y="4355997"/>
          <a:ext cx="1436913" cy="1274085"/>
        </a:xfrm>
        <a:prstGeom prst="ellipse">
          <a:avLst/>
        </a:prstGeom>
        <a:solidFill>
          <a:srgbClr val="F9015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Personal Style</a:t>
          </a:r>
        </a:p>
      </dsp:txBody>
      <dsp:txXfrm>
        <a:off x="4274431" y="4542582"/>
        <a:ext cx="1016051" cy="900915"/>
      </dsp:txXfrm>
    </dsp:sp>
    <dsp:sp modelId="{E453EA77-60A2-493B-8F08-8F8267E0969A}">
      <dsp:nvSpPr>
        <dsp:cNvPr id="0" name=""/>
        <dsp:cNvSpPr/>
      </dsp:nvSpPr>
      <dsp:spPr>
        <a:xfrm rot="8100000">
          <a:off x="3800198" y="3301539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71394"/>
            <a:satOff val="-30374"/>
            <a:lumOff val="299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923448" y="3346751"/>
        <a:ext cx="387825" cy="288793"/>
      </dsp:txXfrm>
    </dsp:sp>
    <dsp:sp modelId="{93147E3E-CF23-4654-AF0A-948709D8870F}">
      <dsp:nvSpPr>
        <dsp:cNvPr id="0" name=""/>
        <dsp:cNvSpPr/>
      </dsp:nvSpPr>
      <dsp:spPr>
        <a:xfrm>
          <a:off x="2613122" y="3721301"/>
          <a:ext cx="1274085" cy="1274085"/>
        </a:xfrm>
        <a:prstGeom prst="ellipse">
          <a:avLst/>
        </a:prstGeom>
        <a:solidFill>
          <a:srgbClr val="A105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Family</a:t>
          </a:r>
        </a:p>
      </dsp:txBody>
      <dsp:txXfrm>
        <a:off x="2799707" y="3907886"/>
        <a:ext cx="900915" cy="900915"/>
      </dsp:txXfrm>
    </dsp:sp>
    <dsp:sp modelId="{4C37252C-879C-47E1-BE80-686753ABC71D}">
      <dsp:nvSpPr>
        <dsp:cNvPr id="0" name=""/>
        <dsp:cNvSpPr/>
      </dsp:nvSpPr>
      <dsp:spPr>
        <a:xfrm rot="10800000">
          <a:off x="3503560" y="2585391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685673"/>
            <a:satOff val="-36448"/>
            <a:lumOff val="359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647956" y="2681655"/>
        <a:ext cx="387825" cy="288793"/>
      </dsp:txXfrm>
    </dsp:sp>
    <dsp:sp modelId="{7A07C5AC-CA0E-4E4A-95A3-1F2D83371916}">
      <dsp:nvSpPr>
        <dsp:cNvPr id="0" name=""/>
        <dsp:cNvSpPr/>
      </dsp:nvSpPr>
      <dsp:spPr>
        <a:xfrm>
          <a:off x="1978426" y="2189009"/>
          <a:ext cx="1274085" cy="1274085"/>
        </a:xfrm>
        <a:prstGeom prst="ellipse">
          <a:avLst/>
        </a:prstGeom>
        <a:solidFill>
          <a:srgbClr val="297C2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Values</a:t>
          </a:r>
        </a:p>
      </dsp:txBody>
      <dsp:txXfrm>
        <a:off x="2165011" y="2375594"/>
        <a:ext cx="900915" cy="900915"/>
      </dsp:txXfrm>
    </dsp:sp>
    <dsp:sp modelId="{5944EF26-8DD3-4888-8DF0-DBE91AF4B2E6}">
      <dsp:nvSpPr>
        <dsp:cNvPr id="0" name=""/>
        <dsp:cNvSpPr/>
      </dsp:nvSpPr>
      <dsp:spPr>
        <a:xfrm rot="13500000">
          <a:off x="3800198" y="1869244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2"/>
            <a:satOff val="-42523"/>
            <a:lumOff val="419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923448" y="2016560"/>
        <a:ext cx="387825" cy="288793"/>
      </dsp:txXfrm>
    </dsp:sp>
    <dsp:sp modelId="{6006B0CA-A863-4957-A06B-28D94309F643}">
      <dsp:nvSpPr>
        <dsp:cNvPr id="0" name=""/>
        <dsp:cNvSpPr/>
      </dsp:nvSpPr>
      <dsp:spPr>
        <a:xfrm>
          <a:off x="2613122" y="656718"/>
          <a:ext cx="1274085" cy="1274085"/>
        </a:xfrm>
        <a:prstGeom prst="ellips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Goals</a:t>
          </a:r>
        </a:p>
      </dsp:txBody>
      <dsp:txXfrm>
        <a:off x="2799707" y="843303"/>
        <a:ext cx="900915" cy="900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3D200-A9F8-41C3-964E-FABF22265D5E}">
      <dsp:nvSpPr>
        <dsp:cNvPr id="0" name=""/>
        <dsp:cNvSpPr/>
      </dsp:nvSpPr>
      <dsp:spPr>
        <a:xfrm>
          <a:off x="4256703" y="2300299"/>
          <a:ext cx="1051506" cy="1051506"/>
        </a:xfrm>
        <a:prstGeom prst="ellipse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600" kern="1200" dirty="0"/>
            <a:t>The Whole Person</a:t>
          </a:r>
        </a:p>
      </dsp:txBody>
      <dsp:txXfrm>
        <a:off x="4410692" y="2454288"/>
        <a:ext cx="743528" cy="743528"/>
      </dsp:txXfrm>
    </dsp:sp>
    <dsp:sp modelId="{A052A318-AE41-4D3E-B0C8-DC6BD29B3D70}">
      <dsp:nvSpPr>
        <dsp:cNvPr id="0" name=""/>
        <dsp:cNvSpPr/>
      </dsp:nvSpPr>
      <dsp:spPr>
        <a:xfrm rot="16200000">
          <a:off x="4516346" y="1572605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4588544" y="1741067"/>
        <a:ext cx="387825" cy="288793"/>
      </dsp:txXfrm>
    </dsp:sp>
    <dsp:sp modelId="{8B869424-3D67-4832-B9E5-CFB0DB9E407B}">
      <dsp:nvSpPr>
        <dsp:cNvPr id="0" name=""/>
        <dsp:cNvSpPr/>
      </dsp:nvSpPr>
      <dsp:spPr>
        <a:xfrm>
          <a:off x="3863879" y="22022"/>
          <a:ext cx="1837154" cy="1274085"/>
        </a:xfrm>
        <a:prstGeom prst="ellipse">
          <a:avLst/>
        </a:prstGeom>
        <a:solidFill>
          <a:srgbClr val="C00000">
            <a:alpha val="9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600" kern="1200" dirty="0"/>
            <a:t>Career Developmental Cycle</a:t>
          </a:r>
        </a:p>
      </dsp:txBody>
      <dsp:txXfrm>
        <a:off x="4132924" y="208607"/>
        <a:ext cx="1299064" cy="900915"/>
      </dsp:txXfrm>
    </dsp:sp>
    <dsp:sp modelId="{7DAD099B-1D27-4510-8C6D-63E2C49EB7C5}">
      <dsp:nvSpPr>
        <dsp:cNvPr id="0" name=""/>
        <dsp:cNvSpPr/>
      </dsp:nvSpPr>
      <dsp:spPr>
        <a:xfrm rot="18900000">
          <a:off x="5232494" y="1869244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14279"/>
            <a:satOff val="-6075"/>
            <a:lumOff val="59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253640" y="2016560"/>
        <a:ext cx="387825" cy="288793"/>
      </dsp:txXfrm>
    </dsp:sp>
    <dsp:sp modelId="{0B6A4F83-82C4-40AF-933D-F7BA9E023CF0}">
      <dsp:nvSpPr>
        <dsp:cNvPr id="0" name=""/>
        <dsp:cNvSpPr/>
      </dsp:nvSpPr>
      <dsp:spPr>
        <a:xfrm>
          <a:off x="5677705" y="656718"/>
          <a:ext cx="1274085" cy="1274085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5714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Abilities</a:t>
          </a:r>
        </a:p>
      </dsp:txBody>
      <dsp:txXfrm>
        <a:off x="5864290" y="843303"/>
        <a:ext cx="900915" cy="900915"/>
      </dsp:txXfrm>
    </dsp:sp>
    <dsp:sp modelId="{88D77820-A6CB-4497-8150-4F8C29911CD5}">
      <dsp:nvSpPr>
        <dsp:cNvPr id="0" name=""/>
        <dsp:cNvSpPr/>
      </dsp:nvSpPr>
      <dsp:spPr>
        <a:xfrm>
          <a:off x="5529132" y="2585391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28558"/>
            <a:satOff val="-12149"/>
            <a:lumOff val="119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529132" y="2681655"/>
        <a:ext cx="387825" cy="288793"/>
      </dsp:txXfrm>
    </dsp:sp>
    <dsp:sp modelId="{6CF974FE-7983-4287-A56A-A611C0608276}">
      <dsp:nvSpPr>
        <dsp:cNvPr id="0" name=""/>
        <dsp:cNvSpPr/>
      </dsp:nvSpPr>
      <dsp:spPr>
        <a:xfrm>
          <a:off x="6312401" y="2189009"/>
          <a:ext cx="1274085" cy="1274085"/>
        </a:xfrm>
        <a:prstGeom prst="ellipse">
          <a:avLst/>
        </a:prstGeom>
        <a:solidFill>
          <a:srgbClr val="F69000">
            <a:alpha val="78571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Skills</a:t>
          </a:r>
        </a:p>
      </dsp:txBody>
      <dsp:txXfrm>
        <a:off x="6498986" y="2375594"/>
        <a:ext cx="900915" cy="900915"/>
      </dsp:txXfrm>
    </dsp:sp>
    <dsp:sp modelId="{44A8771B-1AB0-4DCC-B455-6EDEEA044512}">
      <dsp:nvSpPr>
        <dsp:cNvPr id="0" name=""/>
        <dsp:cNvSpPr/>
      </dsp:nvSpPr>
      <dsp:spPr>
        <a:xfrm rot="2700000">
          <a:off x="5230849" y="3294304"/>
          <a:ext cx="521039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42837"/>
            <a:satOff val="-18224"/>
            <a:lumOff val="179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5251995" y="3339516"/>
        <a:ext cx="376643" cy="288793"/>
      </dsp:txXfrm>
    </dsp:sp>
    <dsp:sp modelId="{E6144064-11E2-476C-B7F1-75472DF5FB2E}">
      <dsp:nvSpPr>
        <dsp:cNvPr id="0" name=""/>
        <dsp:cNvSpPr/>
      </dsp:nvSpPr>
      <dsp:spPr>
        <a:xfrm>
          <a:off x="5619091" y="3732239"/>
          <a:ext cx="1391314" cy="1252209"/>
        </a:xfrm>
        <a:prstGeom prst="ellipse">
          <a:avLst/>
        </a:prstGeom>
        <a:solidFill>
          <a:schemeClr val="accent1">
            <a:alpha val="90000"/>
            <a:hueOff val="0"/>
            <a:satOff val="0"/>
            <a:lumOff val="0"/>
            <a:alphaOff val="-1714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Interests</a:t>
          </a:r>
        </a:p>
      </dsp:txBody>
      <dsp:txXfrm>
        <a:off x="5822844" y="3915621"/>
        <a:ext cx="983808" cy="885445"/>
      </dsp:txXfrm>
    </dsp:sp>
    <dsp:sp modelId="{53BECCD0-7B13-43C1-BDED-66DED5E15465}">
      <dsp:nvSpPr>
        <dsp:cNvPr id="0" name=""/>
        <dsp:cNvSpPr/>
      </dsp:nvSpPr>
      <dsp:spPr>
        <a:xfrm rot="5400000">
          <a:off x="4516346" y="3598177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57116"/>
            <a:satOff val="-24299"/>
            <a:lumOff val="2399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>
        <a:off x="4588544" y="3622243"/>
        <a:ext cx="387825" cy="288793"/>
      </dsp:txXfrm>
    </dsp:sp>
    <dsp:sp modelId="{AF9729C9-345C-45DD-B79B-2D43035C8B0D}">
      <dsp:nvSpPr>
        <dsp:cNvPr id="0" name=""/>
        <dsp:cNvSpPr/>
      </dsp:nvSpPr>
      <dsp:spPr>
        <a:xfrm>
          <a:off x="4064000" y="4355997"/>
          <a:ext cx="1436913" cy="1274085"/>
        </a:xfrm>
        <a:prstGeom prst="ellipse">
          <a:avLst/>
        </a:prstGeom>
        <a:solidFill>
          <a:srgbClr val="F9015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Personal Style</a:t>
          </a:r>
        </a:p>
      </dsp:txBody>
      <dsp:txXfrm>
        <a:off x="4274431" y="4542582"/>
        <a:ext cx="1016051" cy="900915"/>
      </dsp:txXfrm>
    </dsp:sp>
    <dsp:sp modelId="{E453EA77-60A2-493B-8F08-8F8267E0969A}">
      <dsp:nvSpPr>
        <dsp:cNvPr id="0" name=""/>
        <dsp:cNvSpPr/>
      </dsp:nvSpPr>
      <dsp:spPr>
        <a:xfrm rot="8100000">
          <a:off x="3800198" y="3301539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571394"/>
            <a:satOff val="-30374"/>
            <a:lumOff val="2998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923448" y="3346751"/>
        <a:ext cx="387825" cy="288793"/>
      </dsp:txXfrm>
    </dsp:sp>
    <dsp:sp modelId="{93147E3E-CF23-4654-AF0A-948709D8870F}">
      <dsp:nvSpPr>
        <dsp:cNvPr id="0" name=""/>
        <dsp:cNvSpPr/>
      </dsp:nvSpPr>
      <dsp:spPr>
        <a:xfrm>
          <a:off x="2613122" y="3721301"/>
          <a:ext cx="1274085" cy="1274085"/>
        </a:xfrm>
        <a:prstGeom prst="ellipse">
          <a:avLst/>
        </a:prstGeom>
        <a:solidFill>
          <a:srgbClr val="A105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Family</a:t>
          </a:r>
        </a:p>
      </dsp:txBody>
      <dsp:txXfrm>
        <a:off x="2799707" y="3907886"/>
        <a:ext cx="900915" cy="900915"/>
      </dsp:txXfrm>
    </dsp:sp>
    <dsp:sp modelId="{4C37252C-879C-47E1-BE80-686753ABC71D}">
      <dsp:nvSpPr>
        <dsp:cNvPr id="0" name=""/>
        <dsp:cNvSpPr/>
      </dsp:nvSpPr>
      <dsp:spPr>
        <a:xfrm rot="10800000">
          <a:off x="3503560" y="2585391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685673"/>
            <a:satOff val="-36448"/>
            <a:lumOff val="359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647956" y="2681655"/>
        <a:ext cx="387825" cy="288793"/>
      </dsp:txXfrm>
    </dsp:sp>
    <dsp:sp modelId="{7A07C5AC-CA0E-4E4A-95A3-1F2D83371916}">
      <dsp:nvSpPr>
        <dsp:cNvPr id="0" name=""/>
        <dsp:cNvSpPr/>
      </dsp:nvSpPr>
      <dsp:spPr>
        <a:xfrm>
          <a:off x="1978426" y="2189009"/>
          <a:ext cx="1274085" cy="1274085"/>
        </a:xfrm>
        <a:prstGeom prst="ellipse">
          <a:avLst/>
        </a:prstGeom>
        <a:solidFill>
          <a:srgbClr val="297C2A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Values</a:t>
          </a:r>
        </a:p>
      </dsp:txBody>
      <dsp:txXfrm>
        <a:off x="2165011" y="2375594"/>
        <a:ext cx="900915" cy="900915"/>
      </dsp:txXfrm>
    </dsp:sp>
    <dsp:sp modelId="{5944EF26-8DD3-4888-8DF0-DBE91AF4B2E6}">
      <dsp:nvSpPr>
        <dsp:cNvPr id="0" name=""/>
        <dsp:cNvSpPr/>
      </dsp:nvSpPr>
      <dsp:spPr>
        <a:xfrm rot="13500000">
          <a:off x="3800198" y="1869244"/>
          <a:ext cx="532221" cy="48132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799952"/>
            <a:satOff val="-42523"/>
            <a:lumOff val="4198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050" kern="1200"/>
        </a:p>
      </dsp:txBody>
      <dsp:txXfrm rot="10800000">
        <a:off x="3923448" y="2016560"/>
        <a:ext cx="387825" cy="288793"/>
      </dsp:txXfrm>
    </dsp:sp>
    <dsp:sp modelId="{6006B0CA-A863-4957-A06B-28D94309F643}">
      <dsp:nvSpPr>
        <dsp:cNvPr id="0" name=""/>
        <dsp:cNvSpPr/>
      </dsp:nvSpPr>
      <dsp:spPr>
        <a:xfrm>
          <a:off x="2613122" y="656718"/>
          <a:ext cx="1274085" cy="1274085"/>
        </a:xfrm>
        <a:prstGeom prst="ellips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2000" kern="1200" dirty="0"/>
            <a:t>Goals</a:t>
          </a:r>
        </a:p>
      </dsp:txBody>
      <dsp:txXfrm>
        <a:off x="2799707" y="843303"/>
        <a:ext cx="900915" cy="9009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F4140-1257-40B5-B2F4-28814219CBAB}">
      <dsp:nvSpPr>
        <dsp:cNvPr id="0" name=""/>
        <dsp:cNvSpPr/>
      </dsp:nvSpPr>
      <dsp:spPr>
        <a:xfrm>
          <a:off x="2072" y="0"/>
          <a:ext cx="3225005" cy="403860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TRANSITION PLANNING TEAM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General Educator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Special Educator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Transition Specialist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Guidance Counsellor</a:t>
          </a:r>
          <a:endParaRPr lang="en-JM" sz="1800" kern="1200" dirty="0"/>
        </a:p>
      </dsp:txBody>
      <dsp:txXfrm>
        <a:off x="2072" y="1615440"/>
        <a:ext cx="3225005" cy="1615440"/>
      </dsp:txXfrm>
    </dsp:sp>
    <dsp:sp modelId="{87E41A85-41F9-4260-9F77-6F65F86361B2}">
      <dsp:nvSpPr>
        <dsp:cNvPr id="0" name=""/>
        <dsp:cNvSpPr/>
      </dsp:nvSpPr>
      <dsp:spPr>
        <a:xfrm>
          <a:off x="942148" y="242316"/>
          <a:ext cx="1344853" cy="13448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0DD0E-D533-4F51-A401-B29F7655B059}">
      <dsp:nvSpPr>
        <dsp:cNvPr id="0" name=""/>
        <dsp:cNvSpPr/>
      </dsp:nvSpPr>
      <dsp:spPr>
        <a:xfrm>
          <a:off x="3323828" y="0"/>
          <a:ext cx="3225005" cy="403860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301476"/>
            <a:satOff val="-19508"/>
            <a:lumOff val="1781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800" b="1" kern="1200" dirty="0"/>
            <a:t>FAMILY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800" kern="1200" dirty="0"/>
            <a:t>Caregiver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800" kern="1200" dirty="0"/>
            <a:t>Mentor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800" kern="1200" dirty="0"/>
            <a:t>Advocate</a:t>
          </a:r>
        </a:p>
      </dsp:txBody>
      <dsp:txXfrm>
        <a:off x="3323828" y="1615440"/>
        <a:ext cx="3225005" cy="1615440"/>
      </dsp:txXfrm>
    </dsp:sp>
    <dsp:sp modelId="{9992CD03-2783-4ACC-BC5B-4717BABCE228}">
      <dsp:nvSpPr>
        <dsp:cNvPr id="0" name=""/>
        <dsp:cNvSpPr/>
      </dsp:nvSpPr>
      <dsp:spPr>
        <a:xfrm>
          <a:off x="4263904" y="242316"/>
          <a:ext cx="1344853" cy="1344853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t="-1" r="-11000" b="-9602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29926-D963-4EC9-8A41-85B539C3633A}">
      <dsp:nvSpPr>
        <dsp:cNvPr id="0" name=""/>
        <dsp:cNvSpPr/>
      </dsp:nvSpPr>
      <dsp:spPr>
        <a:xfrm>
          <a:off x="6645584" y="0"/>
          <a:ext cx="3225005" cy="403860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602952"/>
            <a:satOff val="-39016"/>
            <a:lumOff val="356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JM" sz="1800" b="1" kern="1200" dirty="0"/>
            <a:t>COMMUNITY PARTNERS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JM" sz="1800" kern="1200" dirty="0"/>
        </a:p>
      </dsp:txBody>
      <dsp:txXfrm>
        <a:off x="6645584" y="1615440"/>
        <a:ext cx="3225005" cy="1615440"/>
      </dsp:txXfrm>
    </dsp:sp>
    <dsp:sp modelId="{BD47C67E-04B2-471B-B073-D93197CFB2E3}">
      <dsp:nvSpPr>
        <dsp:cNvPr id="0" name=""/>
        <dsp:cNvSpPr/>
      </dsp:nvSpPr>
      <dsp:spPr>
        <a:xfrm>
          <a:off x="7585660" y="242316"/>
          <a:ext cx="1344853" cy="134485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12652-055F-4BEA-AD2B-356FD9520985}">
      <dsp:nvSpPr>
        <dsp:cNvPr id="0" name=""/>
        <dsp:cNvSpPr/>
      </dsp:nvSpPr>
      <dsp:spPr>
        <a:xfrm>
          <a:off x="394906" y="3230880"/>
          <a:ext cx="9082849" cy="60579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CAFC1F-15E8-4659-B445-2DCE56C6E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389ACF-620B-4973-826D-C81B497FD2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D4961-0791-4140-A452-41CFA6EC0553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44D2E-37ED-41C4-A335-2B6C8751E2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48BB0-5B2C-4ACA-BD70-CC3E97150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954D-AA1D-47B5-9106-5D9358A61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4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3319236/free-photo-image-disabled-sport-sunglasses-accessory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support.google.com/websearch/?p=image_info" TargetMode="External"/><Relationship Id="rId5" Type="http://schemas.openxmlformats.org/officeDocument/2006/relationships/hyperlink" Target="https://creativecommons.org/publicdomain/zero/1.0/" TargetMode="External"/><Relationship Id="rId4" Type="http://schemas.openxmlformats.org/officeDocument/2006/relationships/hyperlink" Target="https://www.rawpixel.com/image/6490221/photo-image-public-domain-people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M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3"/>
              </a:rPr>
              <a:t>Athletes participate in the third | Free Photo - </a:t>
            </a:r>
            <a:r>
              <a:rPr lang="en-JM" sz="1200" b="0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3"/>
              </a:rPr>
              <a:t>rawpixel</a:t>
            </a:r>
            <a:endParaRPr lang="en-JM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  <a:hlinkClick r:id="rId3"/>
            </a:endParaRPr>
          </a:p>
          <a:p>
            <a:r>
              <a:rPr lang="en-JM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3"/>
              </a:rPr>
              <a:t>Visit</a:t>
            </a:r>
          </a:p>
          <a:p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Get this image on: </a:t>
            </a:r>
            <a:r>
              <a:rPr lang="en-JM" sz="1200" b="1" i="0" u="none" strike="noStrike" kern="1200" dirty="0" err="1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4"/>
              </a:rPr>
              <a:t>Rawpixel</a:t>
            </a:r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| </a:t>
            </a:r>
            <a:r>
              <a:rPr lang="en-JM" sz="1200" b="1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5"/>
              </a:rPr>
              <a:t>License details</a:t>
            </a:r>
            <a:endParaRPr lang="en-JM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Creator: rawpixel.com / U.S. Embassy South Africa (Source) | Credit: rawpixel.com / U.S. Embassy South Africa (Source)</a:t>
            </a:r>
          </a:p>
          <a:p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Want to know where this information comes from? </a:t>
            </a:r>
            <a:r>
              <a:rPr lang="en-JM" sz="1200" b="1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  <a:hlinkClick r:id="rId6"/>
              </a:rPr>
              <a:t>Learn more</a:t>
            </a:r>
            <a:endParaRPr lang="en-JM" sz="1200" b="1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https://www.rawpixel.com/image/6485826/photo-image-public-domain-woman-people</a:t>
            </a:r>
          </a:p>
          <a:p>
            <a:r>
              <a:rPr lang="en-JM" sz="1200" b="0" i="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https://www.rawpixel.com/image/3388518/free-photo-image-people-arms-2015-department-defense-warrior-games</a:t>
            </a:r>
          </a:p>
          <a:p>
            <a:r>
              <a:rPr lang="en-JM" sz="1200" b="0" i="0" kern="120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https://www.rawpixel.com/image/4234748/photo-image-people-woman-photos</a:t>
            </a:r>
          </a:p>
          <a:p>
            <a:endParaRPr lang="en-JM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JM" sz="1200" b="0" i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0136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0915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9135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0700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3313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05BD1-3896-BB41-B9A0-BD1805291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3FFDBD7-FF5A-94A6-2FBF-13C901BBAE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23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F776CD4-7F31-397E-55FC-C988562A6F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C2D8A769-96C2-DBF8-3448-C40B1FAA3D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81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33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745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7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612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506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644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977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427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074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0435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45152" y="1837944"/>
            <a:ext cx="6967728" cy="2624328"/>
          </a:xfrm>
        </p:spPr>
        <p:txBody>
          <a:bodyPr anchor="ctr">
            <a:normAutofit fontScale="90000"/>
          </a:bodyPr>
          <a:lstStyle>
            <a:lvl1pPr algn="ctr">
              <a:defRPr sz="4400" b="0">
                <a:solidFill>
                  <a:schemeClr val="accent3"/>
                </a:solidFill>
                <a:latin typeface="+mj-lt"/>
              </a:defRPr>
            </a:lvl1pPr>
          </a:lstStyle>
          <a:p>
            <a:pPr algn="l" eaLnBrk="1" hangingPunct="1"/>
            <a:r>
              <a:rPr lang="en-US" altLang="en-US" sz="6600" b="1">
                <a:latin typeface="+mn-lt"/>
              </a:rPr>
              <a:t>Click to edit Master title style</a:t>
            </a:r>
            <a:endParaRPr lang="en-US" altLang="en-US" sz="6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28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465482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6C0B2-9A48-4C93-B61B-29BAD5AA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29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161FF1D-90EC-45F2-A73E-1903E6F9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33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>
          <p15:clr>
            <a:srgbClr val="5ACBF0"/>
          </p15:clr>
        </p15:guide>
        <p15:guide id="4" orient="horz" pos="2487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Patter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21650071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84A5CD-78E4-4FA4-A69A-69BA623D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8201" y="1905000"/>
            <a:ext cx="696070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C916A3-2B6E-4719-959B-4D40B52E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1" y="715961"/>
            <a:ext cx="6960704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92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5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3/25/2024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346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02" r:id="rId16"/>
    <p:sldLayoutId id="2147483701" r:id="rId17"/>
    <p:sldLayoutId id="214748370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6612AD-FE5F-9822-5811-EB354C707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70139" y="296334"/>
            <a:ext cx="7828138" cy="626251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625D77-C161-2940-BC4F-8CE351B13A2F}"/>
              </a:ext>
            </a:extLst>
          </p:cNvPr>
          <p:cNvSpPr txBox="1"/>
          <p:nvPr/>
        </p:nvSpPr>
        <p:spPr>
          <a:xfrm>
            <a:off x="8163456" y="5634544"/>
            <a:ext cx="3693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Michele A. Meredith (PhD)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Consultant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July 2023</a:t>
            </a:r>
          </a:p>
        </p:txBody>
      </p:sp>
      <p:pic>
        <p:nvPicPr>
          <p:cNvPr id="3" name="UNICEF_MoE STWT.Introductory Presentation (1)">
            <a:hlinkClick r:id="" action="ppaction://media"/>
            <a:extLst>
              <a:ext uri="{FF2B5EF4-FFF2-40B4-BE49-F238E27FC236}">
                <a16:creationId xmlns:a16="http://schemas.microsoft.com/office/drawing/2014/main" id="{133B731C-BF3F-C7C9-3FC5-E35A325CAD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02725" y="4253970"/>
            <a:ext cx="487363" cy="487363"/>
          </a:xfrm>
          <a:prstGeom prst="rect">
            <a:avLst/>
          </a:prstGeom>
        </p:spPr>
      </p:pic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68789" y="296334"/>
            <a:ext cx="4082560" cy="4444999"/>
          </a:xfrm>
        </p:spPr>
        <p:txBody>
          <a:bodyPr anchor="ctr">
            <a:noAutofit/>
          </a:bodyPr>
          <a:lstStyle/>
          <a:p>
            <a:r>
              <a:rPr lang="en-US" altLang="en-US" sz="4000" b="1" dirty="0"/>
              <a:t>School-to-Work Transition</a:t>
            </a:r>
            <a:br>
              <a:rPr lang="en-US" altLang="en-US" sz="3600" b="1" dirty="0"/>
            </a:br>
            <a:r>
              <a:rPr lang="en-US" altLang="en-US" sz="3600" b="1" dirty="0">
                <a:solidFill>
                  <a:schemeClr val="tx2">
                    <a:lumMod val="75000"/>
                  </a:schemeClr>
                </a:solidFill>
              </a:rPr>
              <a:t>Information Session</a:t>
            </a: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3074" grpId="0"/>
      <p:bldP spid="307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CBA01B-ECA4-4938-872A-B38BEB13A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2797233" cy="8640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4572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Equity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63FDF-845A-FE35-B9C7-B1AEAD3704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32" r="6833"/>
          <a:stretch/>
        </p:blipFill>
        <p:spPr>
          <a:xfrm>
            <a:off x="4668391" y="342901"/>
            <a:ext cx="7213600" cy="6255589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51F52CB-4B1F-EA02-2545-D7288A788615}"/>
              </a:ext>
            </a:extLst>
          </p:cNvPr>
          <p:cNvSpPr txBox="1">
            <a:spLocks/>
          </p:cNvSpPr>
          <p:nvPr/>
        </p:nvSpPr>
        <p:spPr>
          <a:xfrm>
            <a:off x="1143000" y="3554234"/>
            <a:ext cx="2797233" cy="8640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Access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D99D627-3020-1098-0EEF-44BB8C138F3E}"/>
              </a:ext>
            </a:extLst>
          </p:cNvPr>
          <p:cNvSpPr txBox="1">
            <a:spLocks/>
          </p:cNvSpPr>
          <p:nvPr/>
        </p:nvSpPr>
        <p:spPr>
          <a:xfrm>
            <a:off x="1143000" y="4821382"/>
            <a:ext cx="2797233" cy="8640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Relevance</a:t>
            </a:r>
          </a:p>
        </p:txBody>
      </p:sp>
    </p:spTree>
    <p:extLst>
      <p:ext uri="{BB962C8B-B14F-4D97-AF65-F5344CB8AC3E}">
        <p14:creationId xmlns:p14="http://schemas.microsoft.com/office/powerpoint/2010/main" val="803542810"/>
      </p:ext>
    </p:extLst>
  </p:cSld>
  <p:clrMapOvr>
    <a:masterClrMapping/>
  </p:clrMapOvr>
  <p:transition spd="slow" advClick="0" advTm="4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2A3B5-0F2B-8A85-3FB3-998D6065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altLang="en-US" dirty="0"/>
              <a:t>School-to-Work Transition?</a:t>
            </a:r>
            <a:endParaRPr lang="en-JM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1F560-2562-49B7-EC88-F2BB8CDA6C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Preparatory steps toward assuming adult roles and responsibilities after school</a:t>
            </a:r>
          </a:p>
          <a:p>
            <a:r>
              <a:rPr lang="en-US" sz="3200" dirty="0"/>
              <a:t>Also called: ‘education-to-work transition’</a:t>
            </a:r>
          </a:p>
          <a:p>
            <a:endParaRPr lang="en-JM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C6354-2DB9-F870-0910-AE034E9A5B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JM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8BECE-C79D-4FA5-DC3D-59A5B4062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938" y="1965960"/>
            <a:ext cx="4936228" cy="427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5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5FA19F-6DA1-4162-B648-9CBB05B31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10453513" cy="1189038"/>
          </a:xfrm>
        </p:spPr>
        <p:txBody>
          <a:bodyPr>
            <a:normAutofit/>
          </a:bodyPr>
          <a:lstStyle/>
          <a:p>
            <a:r>
              <a:rPr lang="en-US" b="0" dirty="0">
                <a:solidFill>
                  <a:srgbClr val="0070C0"/>
                </a:solidFill>
              </a:rPr>
              <a:t>Phases of </a:t>
            </a:r>
            <a:r>
              <a:rPr lang="en-US" altLang="en-US" b="0" dirty="0">
                <a:solidFill>
                  <a:srgbClr val="0070C0"/>
                </a:solidFill>
              </a:rPr>
              <a:t>School-to-Work Transition</a:t>
            </a:r>
            <a:endParaRPr lang="en-US" b="0" dirty="0">
              <a:solidFill>
                <a:srgbClr val="0070C0"/>
              </a:solidFill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8F9CAD3F-BA22-5D91-EE6E-18FC20EC4E61}"/>
              </a:ext>
            </a:extLst>
          </p:cNvPr>
          <p:cNvSpPr/>
          <p:nvPr/>
        </p:nvSpPr>
        <p:spPr>
          <a:xfrm rot="5400000">
            <a:off x="1872738" y="3018530"/>
            <a:ext cx="1861102" cy="2906560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JM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7526C7-E2FF-8827-92A5-71CD58DDCB85}"/>
              </a:ext>
            </a:extLst>
          </p:cNvPr>
          <p:cNvSpPr/>
          <p:nvPr/>
        </p:nvSpPr>
        <p:spPr>
          <a:xfrm>
            <a:off x="1661127" y="3827279"/>
            <a:ext cx="2601215" cy="2280117"/>
          </a:xfrm>
          <a:custGeom>
            <a:avLst/>
            <a:gdLst>
              <a:gd name="connsiteX0" fmla="*/ 0 w 2601215"/>
              <a:gd name="connsiteY0" fmla="*/ 0 h 2280117"/>
              <a:gd name="connsiteX1" fmla="*/ 2601215 w 2601215"/>
              <a:gd name="connsiteY1" fmla="*/ 0 h 2280117"/>
              <a:gd name="connsiteX2" fmla="*/ 2601215 w 2601215"/>
              <a:gd name="connsiteY2" fmla="*/ 2280117 h 2280117"/>
              <a:gd name="connsiteX3" fmla="*/ 0 w 2601215"/>
              <a:gd name="connsiteY3" fmla="*/ 2280117 h 2280117"/>
              <a:gd name="connsiteX4" fmla="*/ 0 w 2601215"/>
              <a:gd name="connsiteY4" fmla="*/ 0 h 228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1215" h="2280117">
                <a:moveTo>
                  <a:pt x="0" y="0"/>
                </a:moveTo>
                <a:lnTo>
                  <a:pt x="2601215" y="0"/>
                </a:lnTo>
                <a:lnTo>
                  <a:pt x="2601215" y="2280117"/>
                </a:lnTo>
                <a:lnTo>
                  <a:pt x="0" y="228011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en-US" altLang="en-US" sz="2700" b="0" kern="1200" dirty="0">
                <a:solidFill>
                  <a:schemeClr val="tx1"/>
                </a:solidFill>
              </a:rPr>
              <a:t>Preparation for employment and other post-school activities</a:t>
            </a:r>
            <a:endParaRPr lang="en-JM" sz="2700" kern="1200" dirty="0">
              <a:solidFill>
                <a:schemeClr val="tx1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D53C65FC-392E-4A22-6138-D428912E63C0}"/>
              </a:ext>
            </a:extLst>
          </p:cNvPr>
          <p:cNvSpPr/>
          <p:nvPr/>
        </p:nvSpPr>
        <p:spPr>
          <a:xfrm>
            <a:off x="3771547" y="2754283"/>
            <a:ext cx="490795" cy="490795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JM"/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3424ECE7-B82B-B96A-E5D3-8BA671E8CFD1}"/>
              </a:ext>
            </a:extLst>
          </p:cNvPr>
          <p:cNvSpPr/>
          <p:nvPr/>
        </p:nvSpPr>
        <p:spPr>
          <a:xfrm rot="5400000">
            <a:off x="5134561" y="2178422"/>
            <a:ext cx="1731548" cy="2881257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JM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627331D-5815-15C3-8B58-ACCC08D8EEAF}"/>
              </a:ext>
            </a:extLst>
          </p:cNvPr>
          <p:cNvSpPr/>
          <p:nvPr/>
        </p:nvSpPr>
        <p:spPr>
          <a:xfrm>
            <a:off x="4813151" y="3017317"/>
            <a:ext cx="3039754" cy="2280117"/>
          </a:xfrm>
          <a:custGeom>
            <a:avLst/>
            <a:gdLst>
              <a:gd name="connsiteX0" fmla="*/ 0 w 3039754"/>
              <a:gd name="connsiteY0" fmla="*/ 0 h 2280117"/>
              <a:gd name="connsiteX1" fmla="*/ 3039754 w 3039754"/>
              <a:gd name="connsiteY1" fmla="*/ 0 h 2280117"/>
              <a:gd name="connsiteX2" fmla="*/ 3039754 w 3039754"/>
              <a:gd name="connsiteY2" fmla="*/ 2280117 h 2280117"/>
              <a:gd name="connsiteX3" fmla="*/ 0 w 3039754"/>
              <a:gd name="connsiteY3" fmla="*/ 2280117 h 2280117"/>
              <a:gd name="connsiteX4" fmla="*/ 0 w 3039754"/>
              <a:gd name="connsiteY4" fmla="*/ 0 h 228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9754" h="2280117">
                <a:moveTo>
                  <a:pt x="0" y="0"/>
                </a:moveTo>
                <a:lnTo>
                  <a:pt x="3039754" y="0"/>
                </a:lnTo>
                <a:lnTo>
                  <a:pt x="3039754" y="2280117"/>
                </a:lnTo>
                <a:lnTo>
                  <a:pt x="0" y="228011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en-US" altLang="en-US" sz="2700" b="0" kern="1200" dirty="0">
                <a:solidFill>
                  <a:schemeClr val="tx1"/>
                </a:solidFill>
              </a:rPr>
              <a:t>Transitioning into employment and other post-school activities</a:t>
            </a:r>
            <a:endParaRPr lang="en-JM" sz="2700" kern="1200" dirty="0">
              <a:solidFill>
                <a:schemeClr val="tx1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02AE82EB-C028-3AE2-42C5-1C70A89C6BD6}"/>
              </a:ext>
            </a:extLst>
          </p:cNvPr>
          <p:cNvSpPr/>
          <p:nvPr/>
        </p:nvSpPr>
        <p:spPr>
          <a:xfrm>
            <a:off x="7305421" y="1933553"/>
            <a:ext cx="490795" cy="490795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JM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27B5DDB8-653D-1F09-1FE5-6E4087AA5ABD}"/>
              </a:ext>
            </a:extLst>
          </p:cNvPr>
          <p:cNvSpPr/>
          <p:nvPr/>
        </p:nvSpPr>
        <p:spPr>
          <a:xfrm rot="5400000">
            <a:off x="8449852" y="1576275"/>
            <a:ext cx="2168713" cy="2881257"/>
          </a:xfrm>
          <a:prstGeom prst="corner">
            <a:avLst>
              <a:gd name="adj1" fmla="val 16120"/>
              <a:gd name="adj2" fmla="val 1611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JM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C8C289-72DF-5BBF-5CA9-F28086884894}"/>
              </a:ext>
            </a:extLst>
          </p:cNvPr>
          <p:cNvSpPr/>
          <p:nvPr/>
        </p:nvSpPr>
        <p:spPr>
          <a:xfrm>
            <a:off x="8448832" y="2211685"/>
            <a:ext cx="2766680" cy="2280117"/>
          </a:xfrm>
          <a:custGeom>
            <a:avLst/>
            <a:gdLst>
              <a:gd name="connsiteX0" fmla="*/ 0 w 3091258"/>
              <a:gd name="connsiteY0" fmla="*/ 0 h 2280117"/>
              <a:gd name="connsiteX1" fmla="*/ 3091258 w 3091258"/>
              <a:gd name="connsiteY1" fmla="*/ 0 h 2280117"/>
              <a:gd name="connsiteX2" fmla="*/ 3091258 w 3091258"/>
              <a:gd name="connsiteY2" fmla="*/ 2280117 h 2280117"/>
              <a:gd name="connsiteX3" fmla="*/ 0 w 3091258"/>
              <a:gd name="connsiteY3" fmla="*/ 2280117 h 2280117"/>
              <a:gd name="connsiteX4" fmla="*/ 0 w 3091258"/>
              <a:gd name="connsiteY4" fmla="*/ 0 h 228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1258" h="2280117">
                <a:moveTo>
                  <a:pt x="0" y="0"/>
                </a:moveTo>
                <a:lnTo>
                  <a:pt x="3091258" y="0"/>
                </a:lnTo>
                <a:lnTo>
                  <a:pt x="3091258" y="2280117"/>
                </a:lnTo>
                <a:lnTo>
                  <a:pt x="0" y="228011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en-US" altLang="en-US" sz="2700" b="0" kern="1200" dirty="0">
                <a:solidFill>
                  <a:schemeClr val="tx1"/>
                </a:solidFill>
              </a:rPr>
              <a:t>Transited into settled employment; and other post-school activities</a:t>
            </a:r>
            <a:endParaRPr lang="en-JM" sz="2700" kern="12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5090BE-1B54-D3A9-21A5-EB1D40134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74" y="4921957"/>
            <a:ext cx="3541943" cy="181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1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00">
        <p:fade/>
      </p:transition>
    </mc:Choice>
    <mc:Fallback xmlns="">
      <p:transition spd="med" advTm="2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225321-E3C5-03BD-F1F2-46D0C7932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D63246-0C5C-E081-89C3-7B5612CD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429000"/>
            <a:ext cx="10881360" cy="2213066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</a:t>
            </a:r>
            <a:r>
              <a:rPr lang="en-US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School-to-Work Transition?</a:t>
            </a:r>
            <a:endParaRPr lang="en-JM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63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000"/>
    </mc:Choice>
    <mc:Fallback xmlns="">
      <p:transition spd="slow" advTm="16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0DCA1-5DF1-A199-A18E-559013449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B4EF19-AC65-B5B6-5E57-D4EC6836970E}"/>
              </a:ext>
            </a:extLst>
          </p:cNvPr>
          <p:cNvGraphicFramePr>
            <a:graphicFrameLocks noGrp="1"/>
          </p:cNvGraphicFramePr>
          <p:nvPr/>
        </p:nvGraphicFramePr>
        <p:xfrm>
          <a:off x="1263791" y="1965960"/>
          <a:ext cx="10294056" cy="4490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352">
                  <a:extLst>
                    <a:ext uri="{9D8B030D-6E8A-4147-A177-3AD203B41FA5}">
                      <a16:colId xmlns:a16="http://schemas.microsoft.com/office/drawing/2014/main" val="825214979"/>
                    </a:ext>
                  </a:extLst>
                </a:gridCol>
                <a:gridCol w="3431352">
                  <a:extLst>
                    <a:ext uri="{9D8B030D-6E8A-4147-A177-3AD203B41FA5}">
                      <a16:colId xmlns:a16="http://schemas.microsoft.com/office/drawing/2014/main" val="2046382074"/>
                    </a:ext>
                  </a:extLst>
                </a:gridCol>
                <a:gridCol w="3431352">
                  <a:extLst>
                    <a:ext uri="{9D8B030D-6E8A-4147-A177-3AD203B41FA5}">
                      <a16:colId xmlns:a16="http://schemas.microsoft.com/office/drawing/2014/main" val="1698717954"/>
                    </a:ext>
                  </a:extLst>
                </a:gridCol>
              </a:tblGrid>
              <a:tr h="32612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Transition Not Yet Started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In Transition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Transited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441587"/>
                  </a:ext>
                </a:extLst>
              </a:tr>
              <a:tr h="40943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young person whose “transition has not yet started” is one who is either of the following:</a:t>
                      </a: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still in school and inactive (inactive students); or</a:t>
                      </a: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currently inactive and not in education or training *(inactive non-students), *with no intention of looking for work.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young person is still “in transition” if their status is one of the following: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currently unemployed ; or</a:t>
                      </a: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currently employed in a temporary and non-satisfactory job; or</a:t>
                      </a: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currently in non-satisfactory self-employment; or</a:t>
                      </a:r>
                    </a:p>
                    <a:p>
                      <a:pPr marL="457200" lvl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currently inactive, and not in education or training, </a:t>
                      </a:r>
                      <a:r>
                        <a:rPr lang="en-US" sz="18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an aim to look for work later.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800" b="1" spc="-2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young person who has “transited” is one who is currently employed in:</a:t>
                      </a: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800" b="1" spc="-2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marR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1800" dirty="0">
                          <a:solidFill>
                            <a:srgbClr val="230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stable job, whether satisfactory or non-satisfactory; or</a:t>
                      </a:r>
                    </a:p>
                    <a:p>
                      <a:pPr marL="457200" marR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1800" dirty="0">
                          <a:solidFill>
                            <a:srgbClr val="230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satisfactory but temporary job; or</a:t>
                      </a:r>
                    </a:p>
                    <a:p>
                      <a:pPr marL="457200" marR="0" indent="-4572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1800" dirty="0">
                          <a:solidFill>
                            <a:srgbClr val="23005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satisfactory self-employment.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(Source: https://</a:t>
                      </a:r>
                      <a:r>
                        <a:rPr lang="en-US" sz="14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www.ilo.org</a:t>
                      </a:r>
                      <a:r>
                        <a:rPr lang="en-US" sz="1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/global)</a:t>
                      </a:r>
                      <a:r>
                        <a:rPr lang="en-US" sz="1800" i="1" dirty="0">
                          <a:effectLst/>
                        </a:rPr>
                        <a:t> </a:t>
                      </a:r>
                      <a:endParaRPr lang="en-US" sz="1800" i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9482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DC3AFD0-E81D-432C-BFAD-9B487F784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rgbClr val="0070C0"/>
                </a:solidFill>
              </a:rPr>
              <a:t>Phases of </a:t>
            </a:r>
            <a:r>
              <a:rPr lang="en-US" altLang="en-US" b="0" dirty="0">
                <a:solidFill>
                  <a:srgbClr val="0070C0"/>
                </a:solidFill>
              </a:rPr>
              <a:t>School-to-Work Transition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9616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000"/>
    </mc:Choice>
    <mc:Fallback xmlns="">
      <p:transition spd="slow" advTm="1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113CF7-2AD3-435A-BAA8-7D864E9D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dirty="0"/>
              <a:t>Other Aspects of STWT</a:t>
            </a:r>
          </a:p>
        </p:txBody>
      </p:sp>
      <p:sp>
        <p:nvSpPr>
          <p:cNvPr id="9219" name="Rectangle 8">
            <a:extLst>
              <a:ext uri="{FF2B5EF4-FFF2-40B4-BE49-F238E27FC236}">
                <a16:creationId xmlns:a16="http://schemas.microsoft.com/office/drawing/2014/main" id="{A17D04F1-4318-4DD6-B27E-D66AE4D426B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 wrap="square" anchor="t">
            <a:normAutofit/>
          </a:bodyPr>
          <a:lstStyle/>
          <a:p>
            <a:r>
              <a:rPr lang="en-US" altLang="en-US" sz="2800" dirty="0"/>
              <a:t>Life, social, and emotional skills</a:t>
            </a:r>
          </a:p>
          <a:p>
            <a:r>
              <a:rPr lang="en-US" altLang="en-US" sz="2800" dirty="0"/>
              <a:t>Relationships</a:t>
            </a:r>
          </a:p>
          <a:p>
            <a:r>
              <a:rPr lang="en-US" altLang="en-US" sz="2800" dirty="0"/>
              <a:t>Wellness and Health</a:t>
            </a:r>
          </a:p>
          <a:p>
            <a:r>
              <a:rPr lang="en-US" altLang="en-US" sz="2800" dirty="0"/>
              <a:t>Independent Living</a:t>
            </a:r>
          </a:p>
          <a:p>
            <a:r>
              <a:rPr lang="en-US" altLang="en-US" sz="2800" dirty="0"/>
              <a:t>Community Living and participation</a:t>
            </a:r>
          </a:p>
          <a:p>
            <a:endParaRPr lang="en-US" alt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F66D05-C0B7-945F-A616-F658CAD588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JM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BCFD7B-7404-6A40-9D16-214C19473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2151942"/>
            <a:ext cx="5565337" cy="31486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8000">
        <p14:prism isInverted="1"/>
      </p:transition>
    </mc:Choice>
    <mc:Fallback xmlns="">
      <p:transition spd="slow" advTm="6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E350-CA14-C542-B58A-A5A381AD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Transition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59FD0-8111-034B-A3D3-EE27CC2B17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2060"/>
                </a:solidFill>
              </a:rPr>
              <a:t>Academics</a:t>
            </a:r>
            <a:endParaRPr lang="en-US" sz="3600" b="1" dirty="0">
              <a:solidFill>
                <a:srgbClr val="002060"/>
              </a:solidFill>
            </a:endParaRP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IEP goals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Vocational skills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Interests/aptitude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Self-determination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EADECE-0B76-4F28-A9C0-EB5D8D6C3A46}"/>
              </a:ext>
            </a:extLst>
          </p:cNvPr>
          <p:cNvSpPr txBox="1">
            <a:spLocks/>
          </p:cNvSpPr>
          <p:nvPr/>
        </p:nvSpPr>
        <p:spPr>
          <a:xfrm>
            <a:off x="1157312" y="1889616"/>
            <a:ext cx="2805289" cy="28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5FECE31-F653-1313-0C33-8DCA581B2F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b="13094"/>
          <a:stretch/>
        </p:blipFill>
        <p:spPr>
          <a:xfrm>
            <a:off x="1143000" y="2285801"/>
            <a:ext cx="4754563" cy="3098999"/>
          </a:xfrm>
        </p:spPr>
      </p:pic>
    </p:spTree>
    <p:extLst>
      <p:ext uri="{BB962C8B-B14F-4D97-AF65-F5344CB8AC3E}">
        <p14:creationId xmlns:p14="http://schemas.microsoft.com/office/powerpoint/2010/main" val="237081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8000">
        <p14:prism isInverted="1"/>
      </p:transition>
    </mc:Choice>
    <mc:Fallback xmlns="">
      <p:transition spd="slow" advTm="7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E350-CA14-C542-B58A-A5A381AD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Transition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59FD0-8111-034B-A3D3-EE27CC2B1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5467188" cy="4023360"/>
          </a:xfrm>
        </p:spPr>
        <p:txBody>
          <a:bodyPr>
            <a:normAutofit/>
          </a:bodyPr>
          <a:lstStyle/>
          <a:p>
            <a:pPr marL="45720" indent="0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2060"/>
                </a:solidFill>
              </a:rPr>
              <a:t>Transition Assessments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Independent living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Post-secondary goals</a:t>
            </a:r>
          </a:p>
          <a:p>
            <a:pPr marL="363538" indent="-317500" fontAlgn="auto">
              <a:spcAft>
                <a:spcPts val="0"/>
              </a:spcAft>
            </a:pPr>
            <a:r>
              <a:rPr lang="en-US" sz="3200" dirty="0"/>
              <a:t>Training/education</a:t>
            </a:r>
          </a:p>
          <a:p>
            <a:pPr marL="363538" indent="-317500" fontAlgn="auto">
              <a:spcAft>
                <a:spcPts val="0"/>
              </a:spcAft>
            </a:pPr>
            <a:endParaRPr lang="en-US" sz="36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EADECE-0B76-4F28-A9C0-EB5D8D6C3A46}"/>
              </a:ext>
            </a:extLst>
          </p:cNvPr>
          <p:cNvSpPr txBox="1">
            <a:spLocks/>
          </p:cNvSpPr>
          <p:nvPr/>
        </p:nvSpPr>
        <p:spPr>
          <a:xfrm>
            <a:off x="1157312" y="1889616"/>
            <a:ext cx="2805289" cy="28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B541A3-EDF1-434E-3A37-CEE89FD04A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26197" y="2057400"/>
            <a:ext cx="4754563" cy="3173660"/>
          </a:xfrm>
        </p:spPr>
      </p:pic>
    </p:spTree>
    <p:extLst>
      <p:ext uri="{BB962C8B-B14F-4D97-AF65-F5344CB8AC3E}">
        <p14:creationId xmlns:p14="http://schemas.microsoft.com/office/powerpoint/2010/main" val="190119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9E350-CA14-C542-B58A-A5A381AD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Transition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59FD0-8111-034B-A3D3-EE27CC2B17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" indent="0" fontAlgn="auto"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2060"/>
                </a:solidFill>
              </a:rPr>
              <a:t>Service Access</a:t>
            </a:r>
          </a:p>
          <a:p>
            <a:pPr marL="536575" indent="-457200"/>
            <a:r>
              <a:rPr lang="en-US" sz="3200" dirty="0"/>
              <a:t>Employment placement services</a:t>
            </a:r>
          </a:p>
          <a:p>
            <a:pPr marL="536575" indent="-457200"/>
            <a:r>
              <a:rPr lang="en-US" sz="3200" dirty="0"/>
              <a:t>Agencies to support transition</a:t>
            </a:r>
            <a:endParaRPr lang="en-US" sz="4000" dirty="0"/>
          </a:p>
          <a:p>
            <a:pPr marL="363538" indent="-317500" fontAlgn="auto">
              <a:spcAft>
                <a:spcPts val="0"/>
              </a:spcAft>
            </a:pPr>
            <a:endParaRPr lang="en-US" sz="36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9EADECE-0B76-4F28-A9C0-EB5D8D6C3A46}"/>
              </a:ext>
            </a:extLst>
          </p:cNvPr>
          <p:cNvSpPr txBox="1">
            <a:spLocks/>
          </p:cNvSpPr>
          <p:nvPr/>
        </p:nvSpPr>
        <p:spPr>
          <a:xfrm>
            <a:off x="1157312" y="1889616"/>
            <a:ext cx="2805289" cy="28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9C89F3-5EB6-AC56-A103-577B15109E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26197" y="2170159"/>
            <a:ext cx="4754563" cy="3303721"/>
          </a:xfrm>
        </p:spPr>
      </p:pic>
    </p:spTree>
    <p:extLst>
      <p:ext uri="{BB962C8B-B14F-4D97-AF65-F5344CB8AC3E}">
        <p14:creationId xmlns:p14="http://schemas.microsoft.com/office/powerpoint/2010/main" val="235690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1000">
        <p14:prism isInverted="1"/>
      </p:transition>
    </mc:Choice>
    <mc:Fallback xmlns="">
      <p:transition spd="slow" advTm="2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B9B585F-8EE7-54E7-A68E-C6A9F961CF0A}"/>
              </a:ext>
            </a:extLst>
          </p:cNvPr>
          <p:cNvGrpSpPr/>
          <p:nvPr/>
        </p:nvGrpSpPr>
        <p:grpSpPr>
          <a:xfrm>
            <a:off x="2480548" y="1263175"/>
            <a:ext cx="7230903" cy="5249019"/>
            <a:chOff x="2116297" y="1051947"/>
            <a:chExt cx="7230903" cy="524901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89A6B07-275A-2C69-BA18-4581EDECBF5D}"/>
                </a:ext>
              </a:extLst>
            </p:cNvPr>
            <p:cNvSpPr/>
            <p:nvPr/>
          </p:nvSpPr>
          <p:spPr>
            <a:xfrm>
              <a:off x="3345186" y="1157376"/>
              <a:ext cx="4955822" cy="4831644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2C4E21-AD28-E7B7-5A29-82AF0BC4A3FA}"/>
                </a:ext>
              </a:extLst>
            </p:cNvPr>
            <p:cNvSpPr/>
            <p:nvPr/>
          </p:nvSpPr>
          <p:spPr>
            <a:xfrm>
              <a:off x="4546297" y="1051947"/>
              <a:ext cx="2322992" cy="1260000"/>
            </a:xfrm>
            <a:prstGeom prst="rect">
              <a:avLst/>
            </a:prstGeom>
            <a:ln w="762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90770" tIns="90770" rIns="90770" bIns="9077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2400" b="1" kern="1200" dirty="0"/>
                <a:t>Student-Focused Planning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E13F3D-45D8-B99A-2109-063C310198DA}"/>
                </a:ext>
              </a:extLst>
            </p:cNvPr>
            <p:cNvSpPr/>
            <p:nvPr/>
          </p:nvSpPr>
          <p:spPr>
            <a:xfrm>
              <a:off x="2931880" y="5040966"/>
              <a:ext cx="2322992" cy="12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90770" tIns="90770" rIns="90770" bIns="9077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2400" b="1" kern="1200" dirty="0"/>
                <a:t>Family Engagement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CC741D-356F-4E1F-DD87-E5A58DE9BED2}"/>
                </a:ext>
              </a:extLst>
            </p:cNvPr>
            <p:cNvSpPr/>
            <p:nvPr/>
          </p:nvSpPr>
          <p:spPr>
            <a:xfrm>
              <a:off x="2116297" y="2815106"/>
              <a:ext cx="2322992" cy="12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90770" tIns="90770" rIns="90770" bIns="9077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2400" b="1" kern="1200" dirty="0"/>
                <a:t>Program Structure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E65F49-04BF-A320-25B8-C81EAD68BFAF}"/>
                </a:ext>
              </a:extLst>
            </p:cNvPr>
            <p:cNvSpPr/>
            <p:nvPr/>
          </p:nvSpPr>
          <p:spPr>
            <a:xfrm>
              <a:off x="6129674" y="5040966"/>
              <a:ext cx="2322992" cy="12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90770" tIns="90770" rIns="90770" bIns="9077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2400" b="1" kern="1200" dirty="0"/>
                <a:t>Interagency Collaboration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37C202-1A68-6EF2-94B4-0929D9BA430C}"/>
                </a:ext>
              </a:extLst>
            </p:cNvPr>
            <p:cNvSpPr/>
            <p:nvPr/>
          </p:nvSpPr>
          <p:spPr>
            <a:xfrm>
              <a:off x="7024208" y="2815106"/>
              <a:ext cx="2322992" cy="126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90770" tIns="90770" rIns="90770" bIns="90770" numCol="1" spcCol="1270" anchor="ctr" anchorCtr="0">
              <a:noAutofit/>
            </a:bodyPr>
            <a:lstStyle/>
            <a:p>
              <a:pPr marL="0" lvl="0" indent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2400" b="1" kern="1200" dirty="0"/>
                <a:t>Student Development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BC1A71-B1F2-D62A-AEEC-A5FCE69C2F7D}"/>
              </a:ext>
            </a:extLst>
          </p:cNvPr>
          <p:cNvSpPr txBox="1"/>
          <p:nvPr/>
        </p:nvSpPr>
        <p:spPr>
          <a:xfrm>
            <a:off x="9611109" y="5970630"/>
            <a:ext cx="2580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Maryland Centre for Developmental Disabilities, Kennedy Kruger Institute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3397A-E581-4958-7FFF-A3560A58A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36678"/>
            <a:ext cx="9875520" cy="920698"/>
          </a:xfrm>
        </p:spPr>
        <p:txBody>
          <a:bodyPr/>
          <a:lstStyle/>
          <a:p>
            <a:pPr algn="ctr"/>
            <a:r>
              <a:rPr lang="en-JM" sz="4400" dirty="0"/>
              <a:t>An Overview of Transition Planning</a:t>
            </a:r>
            <a:endParaRPr lang="en-JM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316E8-104D-C727-817A-AA7CCDB06FA6}"/>
              </a:ext>
            </a:extLst>
          </p:cNvPr>
          <p:cNvSpPr/>
          <p:nvPr/>
        </p:nvSpPr>
        <p:spPr>
          <a:xfrm>
            <a:off x="4910548" y="1245259"/>
            <a:ext cx="2322992" cy="1366719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24755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98000">
        <p14:switch dir="r"/>
      </p:transition>
    </mc:Choice>
    <mc:Fallback xmlns="">
      <p:transition spd="slow" advClick="0" advTm="19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AF7FDCC-BCCA-7147-FF23-F269EAD635D1}"/>
              </a:ext>
            </a:extLst>
          </p:cNvPr>
          <p:cNvGrpSpPr/>
          <p:nvPr/>
        </p:nvGrpSpPr>
        <p:grpSpPr>
          <a:xfrm>
            <a:off x="1039654" y="1129144"/>
            <a:ext cx="10347009" cy="5413181"/>
            <a:chOff x="1039654" y="969490"/>
            <a:chExt cx="10347009" cy="541318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89A6B07-275A-2C69-BA18-4581EDECBF5D}"/>
                </a:ext>
              </a:extLst>
            </p:cNvPr>
            <p:cNvSpPr/>
            <p:nvPr/>
          </p:nvSpPr>
          <p:spPr>
            <a:xfrm>
              <a:off x="3435518" y="1036198"/>
              <a:ext cx="4955822" cy="4831644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JM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2C4E21-AD28-E7B7-5A29-82AF0BC4A3FA}"/>
                </a:ext>
              </a:extLst>
            </p:cNvPr>
            <p:cNvSpPr/>
            <p:nvPr/>
          </p:nvSpPr>
          <p:spPr>
            <a:xfrm>
              <a:off x="2422391" y="969490"/>
              <a:ext cx="2932591" cy="1455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70" tIns="90770" rIns="90770" bIns="90770" numCol="1" spcCol="1270" anchor="t" anchorCtr="0">
              <a:noAutofit/>
            </a:bodyPr>
            <a:lstStyle/>
            <a:p>
              <a:pPr marL="0" lvl="0" indent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1600" b="1" kern="1200" dirty="0"/>
                <a:t>Student-Focused Planning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IEP Development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Planning Strategies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Student Participation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CE13F3D-45D8-B99A-2109-063C310198DA}"/>
                </a:ext>
              </a:extLst>
            </p:cNvPr>
            <p:cNvSpPr/>
            <p:nvPr/>
          </p:nvSpPr>
          <p:spPr>
            <a:xfrm>
              <a:off x="6837020" y="981662"/>
              <a:ext cx="2420905" cy="1455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70" tIns="90770" rIns="90770" bIns="90770" numCol="1" spcCol="1270" anchor="t" anchorCtr="0">
              <a:noAutofit/>
            </a:bodyPr>
            <a:lstStyle/>
            <a:p>
              <a:pPr marL="0" lvl="0" indent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1600" b="1" kern="1200" dirty="0"/>
                <a:t>Family Engagement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Family Involvement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Family Empowerment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Family Preparation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1CC741D-356F-4E1F-DD87-E5A58DE9BED2}"/>
                </a:ext>
              </a:extLst>
            </p:cNvPr>
            <p:cNvSpPr/>
            <p:nvPr/>
          </p:nvSpPr>
          <p:spPr>
            <a:xfrm>
              <a:off x="7608138" y="2718524"/>
              <a:ext cx="3778525" cy="23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70" tIns="90770" rIns="90770" bIns="90770" numCol="1" spcCol="1270" anchor="t" anchorCtr="0">
              <a:noAutofit/>
            </a:bodyPr>
            <a:lstStyle/>
            <a:p>
              <a:pPr marL="0" lvl="0" indent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1600" b="1" kern="1200" dirty="0"/>
                <a:t>Program Structure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Program Characteristics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Program Evaluation 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Strategic Planning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Policies and Procedures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Resource Development and Allocation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School Climate  </a:t>
              </a:r>
              <a:endParaRPr lang="en-JM" sz="1600" kern="12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E65F49-04BF-A320-25B8-C81EAD68BFAF}"/>
                </a:ext>
              </a:extLst>
            </p:cNvPr>
            <p:cNvSpPr/>
            <p:nvPr/>
          </p:nvSpPr>
          <p:spPr>
            <a:xfrm>
              <a:off x="4264562" y="5288246"/>
              <a:ext cx="3297733" cy="10944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70" tIns="90770" rIns="90770" bIns="90770" numCol="1" spcCol="1270" anchor="t" anchorCtr="0">
              <a:noAutofit/>
            </a:bodyPr>
            <a:lstStyle/>
            <a:p>
              <a:pPr marL="0" lvl="0" indent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1600" b="1" kern="1200" dirty="0"/>
                <a:t>Interagency Collaboration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Collaborative Framework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Collaborative Service Delivery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C37C202-1A68-6EF2-94B4-0929D9BA430C}"/>
                </a:ext>
              </a:extLst>
            </p:cNvPr>
            <p:cNvSpPr/>
            <p:nvPr/>
          </p:nvSpPr>
          <p:spPr>
            <a:xfrm>
              <a:off x="1039654" y="2773128"/>
              <a:ext cx="3984978" cy="23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770" tIns="90770" rIns="90770" bIns="90770" numCol="1" spcCol="1270" anchor="t" anchorCtr="0">
              <a:noAutofit/>
            </a:bodyPr>
            <a:lstStyle/>
            <a:p>
              <a:pPr marL="0" lvl="0" indent="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JM" sz="1600" b="1" kern="1200" dirty="0"/>
                <a:t>Student Development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Assessment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Academic Skills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Life, Social, and Emotional Skills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Employment and Occupational Skills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dirty="0"/>
                <a:t>Student Supports</a:t>
              </a:r>
            </a:p>
            <a:p>
              <a:pPr marL="171450" lvl="0" indent="-171450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JM" sz="1600" kern="1200" dirty="0"/>
                <a:t>Instructional Context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BC1A71-B1F2-D62A-AEEC-A5FCE69C2F7D}"/>
              </a:ext>
            </a:extLst>
          </p:cNvPr>
          <p:cNvSpPr txBox="1"/>
          <p:nvPr/>
        </p:nvSpPr>
        <p:spPr>
          <a:xfrm>
            <a:off x="7608138" y="6538760"/>
            <a:ext cx="4429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Maryland Centre for Developmental Disabilities, Kennedy Kruger Institute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D8A14B-EF1A-9739-8157-0CD33CC994A2}"/>
              </a:ext>
            </a:extLst>
          </p:cNvPr>
          <p:cNvSpPr txBox="1">
            <a:spLocks/>
          </p:cNvSpPr>
          <p:nvPr/>
        </p:nvSpPr>
        <p:spPr>
          <a:xfrm>
            <a:off x="129485" y="474705"/>
            <a:ext cx="11567886" cy="6058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/>
              <a:t>An Overview of the Taxonomy for Transition Programming 2.0</a:t>
            </a:r>
          </a:p>
        </p:txBody>
      </p:sp>
    </p:spTree>
    <p:extLst>
      <p:ext uri="{BB962C8B-B14F-4D97-AF65-F5344CB8AC3E}">
        <p14:creationId xmlns:p14="http://schemas.microsoft.com/office/powerpoint/2010/main" val="18185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0000"/>
    </mc:Choice>
    <mc:Fallback xmlns="">
      <p:transition spd="slow" advTm="4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E007D72-A761-258D-41A1-CB821AE45416}"/>
              </a:ext>
            </a:extLst>
          </p:cNvPr>
          <p:cNvGrpSpPr/>
          <p:nvPr/>
        </p:nvGrpSpPr>
        <p:grpSpPr>
          <a:xfrm>
            <a:off x="1180740" y="1602004"/>
            <a:ext cx="10109134" cy="5014747"/>
            <a:chOff x="1180740" y="1533911"/>
            <a:chExt cx="10109134" cy="501474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FA1229A-3B88-924B-27CA-AEEFDDEF24A6}"/>
                </a:ext>
              </a:extLst>
            </p:cNvPr>
            <p:cNvSpPr/>
            <p:nvPr/>
          </p:nvSpPr>
          <p:spPr>
            <a:xfrm>
              <a:off x="1180740" y="2849841"/>
              <a:ext cx="2645922" cy="2182332"/>
            </a:xfrm>
            <a:custGeom>
              <a:avLst/>
              <a:gdLst>
                <a:gd name="connsiteX0" fmla="*/ 0 w 2645922"/>
                <a:gd name="connsiteY0" fmla="*/ 218233 h 2182332"/>
                <a:gd name="connsiteX1" fmla="*/ 218233 w 2645922"/>
                <a:gd name="connsiteY1" fmla="*/ 0 h 2182332"/>
                <a:gd name="connsiteX2" fmla="*/ 2427689 w 2645922"/>
                <a:gd name="connsiteY2" fmla="*/ 0 h 2182332"/>
                <a:gd name="connsiteX3" fmla="*/ 2645922 w 2645922"/>
                <a:gd name="connsiteY3" fmla="*/ 218233 h 2182332"/>
                <a:gd name="connsiteX4" fmla="*/ 2645922 w 2645922"/>
                <a:gd name="connsiteY4" fmla="*/ 1964099 h 2182332"/>
                <a:gd name="connsiteX5" fmla="*/ 2427689 w 2645922"/>
                <a:gd name="connsiteY5" fmla="*/ 2182332 h 2182332"/>
                <a:gd name="connsiteX6" fmla="*/ 218233 w 2645922"/>
                <a:gd name="connsiteY6" fmla="*/ 2182332 h 2182332"/>
                <a:gd name="connsiteX7" fmla="*/ 0 w 2645922"/>
                <a:gd name="connsiteY7" fmla="*/ 1964099 h 2182332"/>
                <a:gd name="connsiteX8" fmla="*/ 0 w 2645922"/>
                <a:gd name="connsiteY8" fmla="*/ 218233 h 218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5922" h="2182332">
                  <a:moveTo>
                    <a:pt x="0" y="218233"/>
                  </a:moveTo>
                  <a:cubicBezTo>
                    <a:pt x="0" y="97706"/>
                    <a:pt x="97706" y="0"/>
                    <a:pt x="218233" y="0"/>
                  </a:cubicBezTo>
                  <a:lnTo>
                    <a:pt x="2427689" y="0"/>
                  </a:lnTo>
                  <a:cubicBezTo>
                    <a:pt x="2548216" y="0"/>
                    <a:pt x="2645922" y="97706"/>
                    <a:pt x="2645922" y="218233"/>
                  </a:cubicBezTo>
                  <a:lnTo>
                    <a:pt x="2645922" y="1964099"/>
                  </a:lnTo>
                  <a:cubicBezTo>
                    <a:pt x="2645922" y="2084626"/>
                    <a:pt x="2548216" y="2182332"/>
                    <a:pt x="2427689" y="2182332"/>
                  </a:cubicBezTo>
                  <a:lnTo>
                    <a:pt x="218233" y="2182332"/>
                  </a:lnTo>
                  <a:cubicBezTo>
                    <a:pt x="97706" y="2182332"/>
                    <a:pt x="0" y="2084626"/>
                    <a:pt x="0" y="1964099"/>
                  </a:cubicBezTo>
                  <a:lnTo>
                    <a:pt x="0" y="21823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4047" tIns="174047" rIns="174047" bIns="64169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Student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Family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Teachers 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Guidance Counsellor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Transition Coach/Specialist</a:t>
              </a:r>
            </a:p>
          </p:txBody>
        </p:sp>
        <p:sp>
          <p:nvSpPr>
            <p:cNvPr id="6" name="Shape 5">
              <a:extLst>
                <a:ext uri="{FF2B5EF4-FFF2-40B4-BE49-F238E27FC236}">
                  <a16:creationId xmlns:a16="http://schemas.microsoft.com/office/drawing/2014/main" id="{720AC000-52C9-5ABC-9236-71CDDDCB0D08}"/>
                </a:ext>
              </a:extLst>
            </p:cNvPr>
            <p:cNvSpPr/>
            <p:nvPr/>
          </p:nvSpPr>
          <p:spPr>
            <a:xfrm>
              <a:off x="2733320" y="3293421"/>
              <a:ext cx="3255237" cy="3255237"/>
            </a:xfrm>
            <a:prstGeom prst="leftCircularArrow">
              <a:avLst>
                <a:gd name="adj1" fmla="val 2770"/>
                <a:gd name="adj2" fmla="val 337765"/>
                <a:gd name="adj3" fmla="val 2555091"/>
                <a:gd name="adj4" fmla="val 9466305"/>
                <a:gd name="adj5" fmla="val 3231"/>
              </a:avLst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JM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8411E0D-CCCC-5B52-83F9-B5B98D04E7D6}"/>
                </a:ext>
              </a:extLst>
            </p:cNvPr>
            <p:cNvSpPr/>
            <p:nvPr/>
          </p:nvSpPr>
          <p:spPr>
            <a:xfrm>
              <a:off x="1768723" y="4564531"/>
              <a:ext cx="2351930" cy="1110400"/>
            </a:xfrm>
            <a:custGeom>
              <a:avLst/>
              <a:gdLst>
                <a:gd name="connsiteX0" fmla="*/ 0 w 2351930"/>
                <a:gd name="connsiteY0" fmla="*/ 93529 h 935285"/>
                <a:gd name="connsiteX1" fmla="*/ 93529 w 2351930"/>
                <a:gd name="connsiteY1" fmla="*/ 0 h 935285"/>
                <a:gd name="connsiteX2" fmla="*/ 2258402 w 2351930"/>
                <a:gd name="connsiteY2" fmla="*/ 0 h 935285"/>
                <a:gd name="connsiteX3" fmla="*/ 2351931 w 2351930"/>
                <a:gd name="connsiteY3" fmla="*/ 93529 h 935285"/>
                <a:gd name="connsiteX4" fmla="*/ 2351930 w 2351930"/>
                <a:gd name="connsiteY4" fmla="*/ 841757 h 935285"/>
                <a:gd name="connsiteX5" fmla="*/ 2258401 w 2351930"/>
                <a:gd name="connsiteY5" fmla="*/ 935286 h 935285"/>
                <a:gd name="connsiteX6" fmla="*/ 93529 w 2351930"/>
                <a:gd name="connsiteY6" fmla="*/ 935285 h 935285"/>
                <a:gd name="connsiteX7" fmla="*/ 0 w 2351930"/>
                <a:gd name="connsiteY7" fmla="*/ 841756 h 935285"/>
                <a:gd name="connsiteX8" fmla="*/ 0 w 2351930"/>
                <a:gd name="connsiteY8" fmla="*/ 93529 h 93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1930" h="935285">
                  <a:moveTo>
                    <a:pt x="0" y="93529"/>
                  </a:moveTo>
                  <a:cubicBezTo>
                    <a:pt x="0" y="41874"/>
                    <a:pt x="41874" y="0"/>
                    <a:pt x="93529" y="0"/>
                  </a:cubicBezTo>
                  <a:lnTo>
                    <a:pt x="2258402" y="0"/>
                  </a:lnTo>
                  <a:cubicBezTo>
                    <a:pt x="2310057" y="0"/>
                    <a:pt x="2351931" y="41874"/>
                    <a:pt x="2351931" y="93529"/>
                  </a:cubicBezTo>
                  <a:cubicBezTo>
                    <a:pt x="2351931" y="342938"/>
                    <a:pt x="2351930" y="592348"/>
                    <a:pt x="2351930" y="841757"/>
                  </a:cubicBezTo>
                  <a:cubicBezTo>
                    <a:pt x="2351930" y="893412"/>
                    <a:pt x="2310056" y="935286"/>
                    <a:pt x="2258401" y="935286"/>
                  </a:cubicBezTo>
                  <a:lnTo>
                    <a:pt x="93529" y="935285"/>
                  </a:lnTo>
                  <a:cubicBezTo>
                    <a:pt x="41874" y="935285"/>
                    <a:pt x="0" y="893411"/>
                    <a:pt x="0" y="841756"/>
                  </a:cubicBezTo>
                  <a:lnTo>
                    <a:pt x="0" y="9352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65494" tIns="52794" rIns="65494" bIns="52794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/>
                <a:t>Transition Planning 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BB22CF-2856-5A10-3D16-84CB97486372}"/>
                </a:ext>
              </a:extLst>
            </p:cNvPr>
            <p:cNvSpPr/>
            <p:nvPr/>
          </p:nvSpPr>
          <p:spPr>
            <a:xfrm>
              <a:off x="4569230" y="2953252"/>
              <a:ext cx="3175159" cy="2799500"/>
            </a:xfrm>
            <a:custGeom>
              <a:avLst/>
              <a:gdLst>
                <a:gd name="connsiteX0" fmla="*/ 0 w 3175159"/>
                <a:gd name="connsiteY0" fmla="*/ 265086 h 2650857"/>
                <a:gd name="connsiteX1" fmla="*/ 265086 w 3175159"/>
                <a:gd name="connsiteY1" fmla="*/ 0 h 2650857"/>
                <a:gd name="connsiteX2" fmla="*/ 2910073 w 3175159"/>
                <a:gd name="connsiteY2" fmla="*/ 0 h 2650857"/>
                <a:gd name="connsiteX3" fmla="*/ 3175159 w 3175159"/>
                <a:gd name="connsiteY3" fmla="*/ 265086 h 2650857"/>
                <a:gd name="connsiteX4" fmla="*/ 3175159 w 3175159"/>
                <a:gd name="connsiteY4" fmla="*/ 2385771 h 2650857"/>
                <a:gd name="connsiteX5" fmla="*/ 2910073 w 3175159"/>
                <a:gd name="connsiteY5" fmla="*/ 2650857 h 2650857"/>
                <a:gd name="connsiteX6" fmla="*/ 265086 w 3175159"/>
                <a:gd name="connsiteY6" fmla="*/ 2650857 h 2650857"/>
                <a:gd name="connsiteX7" fmla="*/ 0 w 3175159"/>
                <a:gd name="connsiteY7" fmla="*/ 2385771 h 2650857"/>
                <a:gd name="connsiteX8" fmla="*/ 0 w 3175159"/>
                <a:gd name="connsiteY8" fmla="*/ 265086 h 2650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5159" h="2650857">
                  <a:moveTo>
                    <a:pt x="0" y="265086"/>
                  </a:moveTo>
                  <a:cubicBezTo>
                    <a:pt x="0" y="118683"/>
                    <a:pt x="118683" y="0"/>
                    <a:pt x="265086" y="0"/>
                  </a:cubicBezTo>
                  <a:lnTo>
                    <a:pt x="2910073" y="0"/>
                  </a:lnTo>
                  <a:cubicBezTo>
                    <a:pt x="3056476" y="0"/>
                    <a:pt x="3175159" y="118683"/>
                    <a:pt x="3175159" y="265086"/>
                  </a:cubicBezTo>
                  <a:lnTo>
                    <a:pt x="3175159" y="2385771"/>
                  </a:lnTo>
                  <a:cubicBezTo>
                    <a:pt x="3175159" y="2532174"/>
                    <a:pt x="3056476" y="2650857"/>
                    <a:pt x="2910073" y="2650857"/>
                  </a:cubicBezTo>
                  <a:lnTo>
                    <a:pt x="265086" y="2650857"/>
                  </a:lnTo>
                  <a:cubicBezTo>
                    <a:pt x="118683" y="2650857"/>
                    <a:pt x="0" y="2532174"/>
                    <a:pt x="0" y="2385771"/>
                  </a:cubicBezTo>
                  <a:lnTo>
                    <a:pt x="0" y="26508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4829" tIns="752870" rIns="184829" bIns="184829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Teachers</a:t>
              </a:r>
            </a:p>
            <a:p>
              <a:pPr marL="400050" lvl="2" indent="-2857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Courier New" panose="02070309020205020404" pitchFamily="49" charset="0"/>
                <a:buChar char="o"/>
              </a:pPr>
              <a:r>
                <a:rPr lang="en-US" sz="1600" kern="1200" dirty="0">
                  <a:solidFill>
                    <a:schemeClr val="tx1"/>
                  </a:solidFill>
                </a:rPr>
                <a:t>Special Educator</a:t>
              </a:r>
            </a:p>
            <a:p>
              <a:pPr marL="400050" lvl="2" indent="-28575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Courier New" panose="02070309020205020404" pitchFamily="49" charset="0"/>
                <a:buChar char="o"/>
              </a:pPr>
              <a:r>
                <a:rPr lang="en-US" sz="1600" kern="1200" dirty="0">
                  <a:solidFill>
                    <a:schemeClr val="tx1"/>
                  </a:solidFill>
                </a:rPr>
                <a:t>TVET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Student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Family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Transition Coach/Specialist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Community Partners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Service Agencies</a:t>
              </a:r>
              <a:endParaRPr lang="en-US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Arrow: Circular 8">
              <a:extLst>
                <a:ext uri="{FF2B5EF4-FFF2-40B4-BE49-F238E27FC236}">
                  <a16:creationId xmlns:a16="http://schemas.microsoft.com/office/drawing/2014/main" id="{3FAF0BDD-7E4A-FA88-13A7-587064AA3354}"/>
                </a:ext>
              </a:extLst>
            </p:cNvPr>
            <p:cNvSpPr/>
            <p:nvPr/>
          </p:nvSpPr>
          <p:spPr>
            <a:xfrm rot="556791">
              <a:off x="6733647" y="1533911"/>
              <a:ext cx="3431168" cy="3431168"/>
            </a:xfrm>
            <a:prstGeom prst="circularArrow">
              <a:avLst>
                <a:gd name="adj1" fmla="val 2628"/>
                <a:gd name="adj2" fmla="val 319387"/>
                <a:gd name="adj3" fmla="val 19545482"/>
                <a:gd name="adj4" fmla="val 12615891"/>
                <a:gd name="adj5" fmla="val 3065"/>
              </a:avLst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JM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E3EEE6C-1287-82BA-F9EC-808BA0161A75}"/>
                </a:ext>
              </a:extLst>
            </p:cNvPr>
            <p:cNvSpPr/>
            <p:nvPr/>
          </p:nvSpPr>
          <p:spPr>
            <a:xfrm>
              <a:off x="5237945" y="2349148"/>
              <a:ext cx="2681177" cy="1259405"/>
            </a:xfrm>
            <a:custGeom>
              <a:avLst/>
              <a:gdLst>
                <a:gd name="connsiteX0" fmla="*/ 0 w 2681177"/>
                <a:gd name="connsiteY0" fmla="*/ 106079 h 1060791"/>
                <a:gd name="connsiteX1" fmla="*/ 106079 w 2681177"/>
                <a:gd name="connsiteY1" fmla="*/ 0 h 1060791"/>
                <a:gd name="connsiteX2" fmla="*/ 2575098 w 2681177"/>
                <a:gd name="connsiteY2" fmla="*/ 0 h 1060791"/>
                <a:gd name="connsiteX3" fmla="*/ 2681177 w 2681177"/>
                <a:gd name="connsiteY3" fmla="*/ 106079 h 1060791"/>
                <a:gd name="connsiteX4" fmla="*/ 2681177 w 2681177"/>
                <a:gd name="connsiteY4" fmla="*/ 954712 h 1060791"/>
                <a:gd name="connsiteX5" fmla="*/ 2575098 w 2681177"/>
                <a:gd name="connsiteY5" fmla="*/ 1060791 h 1060791"/>
                <a:gd name="connsiteX6" fmla="*/ 106079 w 2681177"/>
                <a:gd name="connsiteY6" fmla="*/ 1060791 h 1060791"/>
                <a:gd name="connsiteX7" fmla="*/ 0 w 2681177"/>
                <a:gd name="connsiteY7" fmla="*/ 954712 h 1060791"/>
                <a:gd name="connsiteX8" fmla="*/ 0 w 2681177"/>
                <a:gd name="connsiteY8" fmla="*/ 106079 h 106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1177" h="1060791">
                  <a:moveTo>
                    <a:pt x="0" y="106079"/>
                  </a:moveTo>
                  <a:cubicBezTo>
                    <a:pt x="0" y="47493"/>
                    <a:pt x="47493" y="0"/>
                    <a:pt x="106079" y="0"/>
                  </a:cubicBezTo>
                  <a:lnTo>
                    <a:pt x="2575098" y="0"/>
                  </a:lnTo>
                  <a:cubicBezTo>
                    <a:pt x="2633684" y="0"/>
                    <a:pt x="2681177" y="47493"/>
                    <a:pt x="2681177" y="106079"/>
                  </a:cubicBezTo>
                  <a:lnTo>
                    <a:pt x="2681177" y="954712"/>
                  </a:lnTo>
                  <a:cubicBezTo>
                    <a:pt x="2681177" y="1013298"/>
                    <a:pt x="2633684" y="1060791"/>
                    <a:pt x="2575098" y="1060791"/>
                  </a:cubicBezTo>
                  <a:lnTo>
                    <a:pt x="106079" y="1060791"/>
                  </a:lnTo>
                  <a:cubicBezTo>
                    <a:pt x="47493" y="1060791"/>
                    <a:pt x="0" y="1013298"/>
                    <a:pt x="0" y="954712"/>
                  </a:cubicBezTo>
                  <a:lnTo>
                    <a:pt x="0" y="10607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69170" tIns="56470" rIns="69170" bIns="56470" numCol="1" spcCol="1270" anchor="ctr" anchorCtr="0">
              <a:noAutofit/>
            </a:bodyPr>
            <a:lstStyle/>
            <a:p>
              <a:pPr marL="0" lvl="0" indent="0" algn="ctr" defTabSz="889000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/>
                <a:t>Transition Plan Implemented </a:t>
              </a:r>
            </a:p>
            <a:p>
              <a:pPr marL="0" lvl="0" indent="0" algn="ctr" defTabSz="889000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/>
                <a:t>and Evaluated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DCBAFFB-0858-5719-2FD7-67F891FE3217}"/>
                </a:ext>
              </a:extLst>
            </p:cNvPr>
            <p:cNvSpPr/>
            <p:nvPr/>
          </p:nvSpPr>
          <p:spPr>
            <a:xfrm>
              <a:off x="8348437" y="2746905"/>
              <a:ext cx="2645922" cy="2285268"/>
            </a:xfrm>
            <a:custGeom>
              <a:avLst/>
              <a:gdLst>
                <a:gd name="connsiteX0" fmla="*/ 0 w 2645922"/>
                <a:gd name="connsiteY0" fmla="*/ 218233 h 2182332"/>
                <a:gd name="connsiteX1" fmla="*/ 218233 w 2645922"/>
                <a:gd name="connsiteY1" fmla="*/ 0 h 2182332"/>
                <a:gd name="connsiteX2" fmla="*/ 2427689 w 2645922"/>
                <a:gd name="connsiteY2" fmla="*/ 0 h 2182332"/>
                <a:gd name="connsiteX3" fmla="*/ 2645922 w 2645922"/>
                <a:gd name="connsiteY3" fmla="*/ 218233 h 2182332"/>
                <a:gd name="connsiteX4" fmla="*/ 2645922 w 2645922"/>
                <a:gd name="connsiteY4" fmla="*/ 1964099 h 2182332"/>
                <a:gd name="connsiteX5" fmla="*/ 2427689 w 2645922"/>
                <a:gd name="connsiteY5" fmla="*/ 2182332 h 2182332"/>
                <a:gd name="connsiteX6" fmla="*/ 218233 w 2645922"/>
                <a:gd name="connsiteY6" fmla="*/ 2182332 h 2182332"/>
                <a:gd name="connsiteX7" fmla="*/ 0 w 2645922"/>
                <a:gd name="connsiteY7" fmla="*/ 1964099 h 2182332"/>
                <a:gd name="connsiteX8" fmla="*/ 0 w 2645922"/>
                <a:gd name="connsiteY8" fmla="*/ 218233 h 218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5922" h="2182332">
                  <a:moveTo>
                    <a:pt x="0" y="218233"/>
                  </a:moveTo>
                  <a:cubicBezTo>
                    <a:pt x="0" y="97706"/>
                    <a:pt x="97706" y="0"/>
                    <a:pt x="218233" y="0"/>
                  </a:cubicBezTo>
                  <a:lnTo>
                    <a:pt x="2427689" y="0"/>
                  </a:lnTo>
                  <a:cubicBezTo>
                    <a:pt x="2548216" y="0"/>
                    <a:pt x="2645922" y="97706"/>
                    <a:pt x="2645922" y="218233"/>
                  </a:cubicBezTo>
                  <a:lnTo>
                    <a:pt x="2645922" y="1964099"/>
                  </a:lnTo>
                  <a:cubicBezTo>
                    <a:pt x="2645922" y="2084626"/>
                    <a:pt x="2548216" y="2182332"/>
                    <a:pt x="2427689" y="2182332"/>
                  </a:cubicBezTo>
                  <a:lnTo>
                    <a:pt x="218233" y="2182332"/>
                  </a:lnTo>
                  <a:cubicBezTo>
                    <a:pt x="97706" y="2182332"/>
                    <a:pt x="0" y="2084626"/>
                    <a:pt x="0" y="1964099"/>
                  </a:cubicBezTo>
                  <a:lnTo>
                    <a:pt x="0" y="21823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4047" tIns="174047" rIns="174047" bIns="641690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Student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Transition Coach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Guidance Counsellor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Teachers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Family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Community Partners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kern="1200" dirty="0">
                  <a:solidFill>
                    <a:schemeClr val="tx1"/>
                  </a:solidFill>
                </a:rPr>
                <a:t>Service Agencies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831213-8079-5849-3197-F074F8A9B776}"/>
                </a:ext>
              </a:extLst>
            </p:cNvPr>
            <p:cNvSpPr/>
            <p:nvPr/>
          </p:nvSpPr>
          <p:spPr>
            <a:xfrm>
              <a:off x="8937944" y="4891855"/>
              <a:ext cx="2351930" cy="1110400"/>
            </a:xfrm>
            <a:custGeom>
              <a:avLst/>
              <a:gdLst>
                <a:gd name="connsiteX0" fmla="*/ 0 w 2351930"/>
                <a:gd name="connsiteY0" fmla="*/ 93529 h 935285"/>
                <a:gd name="connsiteX1" fmla="*/ 93529 w 2351930"/>
                <a:gd name="connsiteY1" fmla="*/ 0 h 935285"/>
                <a:gd name="connsiteX2" fmla="*/ 2258402 w 2351930"/>
                <a:gd name="connsiteY2" fmla="*/ 0 h 935285"/>
                <a:gd name="connsiteX3" fmla="*/ 2351931 w 2351930"/>
                <a:gd name="connsiteY3" fmla="*/ 93529 h 935285"/>
                <a:gd name="connsiteX4" fmla="*/ 2351930 w 2351930"/>
                <a:gd name="connsiteY4" fmla="*/ 841757 h 935285"/>
                <a:gd name="connsiteX5" fmla="*/ 2258401 w 2351930"/>
                <a:gd name="connsiteY5" fmla="*/ 935286 h 935285"/>
                <a:gd name="connsiteX6" fmla="*/ 93529 w 2351930"/>
                <a:gd name="connsiteY6" fmla="*/ 935285 h 935285"/>
                <a:gd name="connsiteX7" fmla="*/ 0 w 2351930"/>
                <a:gd name="connsiteY7" fmla="*/ 841756 h 935285"/>
                <a:gd name="connsiteX8" fmla="*/ 0 w 2351930"/>
                <a:gd name="connsiteY8" fmla="*/ 93529 h 935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1930" h="935285">
                  <a:moveTo>
                    <a:pt x="0" y="93529"/>
                  </a:moveTo>
                  <a:cubicBezTo>
                    <a:pt x="0" y="41874"/>
                    <a:pt x="41874" y="0"/>
                    <a:pt x="93529" y="0"/>
                  </a:cubicBezTo>
                  <a:lnTo>
                    <a:pt x="2258402" y="0"/>
                  </a:lnTo>
                  <a:cubicBezTo>
                    <a:pt x="2310057" y="0"/>
                    <a:pt x="2351931" y="41874"/>
                    <a:pt x="2351931" y="93529"/>
                  </a:cubicBezTo>
                  <a:cubicBezTo>
                    <a:pt x="2351931" y="342938"/>
                    <a:pt x="2351930" y="592348"/>
                    <a:pt x="2351930" y="841757"/>
                  </a:cubicBezTo>
                  <a:cubicBezTo>
                    <a:pt x="2351930" y="893412"/>
                    <a:pt x="2310056" y="935286"/>
                    <a:pt x="2258401" y="935286"/>
                  </a:cubicBezTo>
                  <a:lnTo>
                    <a:pt x="93529" y="935285"/>
                  </a:lnTo>
                  <a:cubicBezTo>
                    <a:pt x="41874" y="935285"/>
                    <a:pt x="0" y="893411"/>
                    <a:pt x="0" y="841756"/>
                  </a:cubicBezTo>
                  <a:lnTo>
                    <a:pt x="0" y="93529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65494" tIns="52794" rIns="65494" bIns="52794" numCol="1" spcCol="1270" anchor="ctr" anchorCtr="0">
              <a:noAutofit/>
            </a:bodyPr>
            <a:lstStyle/>
            <a:p>
              <a:pPr marL="0" lvl="0" indent="0" algn="ctr" defTabSz="889000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/>
                <a:t>Transition Preparation</a:t>
              </a:r>
            </a:p>
            <a:p>
              <a:pPr marL="0" lvl="0" indent="0" algn="ctr" defTabSz="889000"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sz="2000" kern="1200" dirty="0"/>
                <a:t>Work-Experience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1CE025-FA9B-B961-A55C-18ECCA2FF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The Transition Planning Process</a:t>
            </a:r>
          </a:p>
        </p:txBody>
      </p:sp>
    </p:spTree>
    <p:extLst>
      <p:ext uri="{BB962C8B-B14F-4D97-AF65-F5344CB8AC3E}">
        <p14:creationId xmlns:p14="http://schemas.microsoft.com/office/powerpoint/2010/main" val="61620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000"/>
    </mc:Choice>
    <mc:Fallback xmlns="">
      <p:transition spd="slow" advTm="18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DE2F4-37B1-374B-8178-A26086B31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415" y="396881"/>
            <a:ext cx="6372904" cy="6226488"/>
          </a:xfrm>
          <a:prstGeom prst="rect">
            <a:avLst/>
          </a:prstGeom>
        </p:spPr>
      </p:pic>
      <p:sp>
        <p:nvSpPr>
          <p:cNvPr id="3" name="Oval Callout 2">
            <a:extLst>
              <a:ext uri="{FF2B5EF4-FFF2-40B4-BE49-F238E27FC236}">
                <a16:creationId xmlns:a16="http://schemas.microsoft.com/office/drawing/2014/main" id="{AB70F709-8DA5-EA45-AAAE-0C20A3D32EF0}"/>
              </a:ext>
            </a:extLst>
          </p:cNvPr>
          <p:cNvSpPr/>
          <p:nvPr/>
        </p:nvSpPr>
        <p:spPr>
          <a:xfrm>
            <a:off x="9029650" y="609600"/>
            <a:ext cx="2695699" cy="230200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  <a:p>
            <a:pPr algn="ctr"/>
            <a:r>
              <a:rPr lang="en-US" sz="1600" dirty="0"/>
              <a:t>Community Mobility</a:t>
            </a:r>
          </a:p>
          <a:p>
            <a:pPr algn="ctr"/>
            <a:r>
              <a:rPr lang="en-US" sz="1600" dirty="0"/>
              <a:t>House-keeping</a:t>
            </a:r>
          </a:p>
          <a:p>
            <a:pPr algn="ctr"/>
            <a:r>
              <a:rPr lang="en-US" sz="1600" dirty="0"/>
              <a:t>Budgeting/Shopping</a:t>
            </a:r>
          </a:p>
          <a:p>
            <a:pPr algn="ctr"/>
            <a:r>
              <a:rPr lang="en-US" sz="1600" dirty="0"/>
              <a:t>Financial Responsibility</a:t>
            </a:r>
          </a:p>
          <a:p>
            <a:pPr algn="ctr"/>
            <a:r>
              <a:rPr lang="en-US" sz="1600" dirty="0"/>
              <a:t>Self-advocacy</a:t>
            </a:r>
          </a:p>
          <a:p>
            <a:pPr algn="ctr"/>
            <a:r>
              <a:rPr lang="en-US" sz="1600" dirty="0"/>
              <a:t>Social Integration</a:t>
            </a:r>
          </a:p>
          <a:p>
            <a:pPr algn="ctr"/>
            <a:r>
              <a:rPr lang="en-US" sz="2000" dirty="0"/>
              <a:t> 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1F7BBF46-AE6D-644C-AEF9-561E54BA3205}"/>
              </a:ext>
            </a:extLst>
          </p:cNvPr>
          <p:cNvSpPr/>
          <p:nvPr/>
        </p:nvSpPr>
        <p:spPr>
          <a:xfrm>
            <a:off x="726568" y="3558563"/>
            <a:ext cx="2023209" cy="189180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Family</a:t>
            </a:r>
          </a:p>
          <a:p>
            <a:pPr algn="ctr"/>
            <a:r>
              <a:rPr lang="en-US" sz="1600" dirty="0"/>
              <a:t>Friends</a:t>
            </a:r>
          </a:p>
          <a:p>
            <a:pPr algn="ctr"/>
            <a:r>
              <a:rPr lang="en-US" sz="1600" dirty="0"/>
              <a:t>Dating</a:t>
            </a:r>
          </a:p>
          <a:p>
            <a:pPr algn="ctr"/>
            <a:r>
              <a:rPr lang="en-US" sz="1600" dirty="0"/>
              <a:t>Marriage</a:t>
            </a:r>
          </a:p>
          <a:p>
            <a:pPr algn="ctr"/>
            <a:r>
              <a:rPr lang="en-US" sz="1600" dirty="0"/>
              <a:t>Parenting</a:t>
            </a:r>
          </a:p>
          <a:p>
            <a:pPr algn="ctr"/>
            <a:r>
              <a:rPr lang="en-US" sz="1600" dirty="0"/>
              <a:t>Adult Children</a:t>
            </a:r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9A82B0-7ECC-D95F-A3C8-339F62C9E12F}"/>
              </a:ext>
            </a:extLst>
          </p:cNvPr>
          <p:cNvGrpSpPr/>
          <p:nvPr/>
        </p:nvGrpSpPr>
        <p:grpSpPr>
          <a:xfrm>
            <a:off x="6657734" y="4702539"/>
            <a:ext cx="4555698" cy="1891802"/>
            <a:chOff x="6657734" y="4702539"/>
            <a:chExt cx="4555698" cy="1891802"/>
          </a:xfrm>
        </p:grpSpPr>
        <p:sp>
          <p:nvSpPr>
            <p:cNvPr id="4" name="Oval Callout 3">
              <a:extLst>
                <a:ext uri="{FF2B5EF4-FFF2-40B4-BE49-F238E27FC236}">
                  <a16:creationId xmlns:a16="http://schemas.microsoft.com/office/drawing/2014/main" id="{A20CB28E-2F3E-3E4B-98F1-477AA0F1B2A5}"/>
                </a:ext>
              </a:extLst>
            </p:cNvPr>
            <p:cNvSpPr/>
            <p:nvPr/>
          </p:nvSpPr>
          <p:spPr>
            <a:xfrm>
              <a:off x="9044164" y="4702539"/>
              <a:ext cx="2169268" cy="189180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Health-care</a:t>
              </a:r>
            </a:p>
            <a:p>
              <a:pPr algn="ctr"/>
              <a:r>
                <a:rPr lang="en-US" sz="1600" dirty="0"/>
                <a:t>Nutrition/Diet</a:t>
              </a:r>
            </a:p>
            <a:p>
              <a:pPr algn="ctr"/>
              <a:r>
                <a:rPr lang="en-US" sz="1600" dirty="0"/>
                <a:t>Exercise</a:t>
              </a:r>
            </a:p>
            <a:p>
              <a:pPr algn="ctr"/>
              <a:r>
                <a:rPr lang="en-US" sz="1600" dirty="0"/>
                <a:t>Self-care</a:t>
              </a:r>
            </a:p>
            <a:p>
              <a:pPr algn="ctr"/>
              <a:r>
                <a:rPr lang="en-US" sz="1600" dirty="0"/>
                <a:t>Leisure Activities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5AAAF1A-E14D-C336-5955-65879BDAF9CC}"/>
                </a:ext>
              </a:extLst>
            </p:cNvPr>
            <p:cNvCxnSpPr>
              <a:cxnSpLocks/>
            </p:cNvCxnSpPr>
            <p:nvPr/>
          </p:nvCxnSpPr>
          <p:spPr>
            <a:xfrm>
              <a:off x="6657734" y="5648440"/>
              <a:ext cx="2412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3D14C5-9909-C0DF-8121-C88BE9680C71}"/>
              </a:ext>
            </a:extLst>
          </p:cNvPr>
          <p:cNvCxnSpPr>
            <a:cxnSpLocks/>
          </p:cNvCxnSpPr>
          <p:nvPr/>
        </p:nvCxnSpPr>
        <p:spPr>
          <a:xfrm flipH="1">
            <a:off x="8171543" y="1820556"/>
            <a:ext cx="85810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6F1371-0AF9-F91F-8CF8-521F01E38A75}"/>
              </a:ext>
            </a:extLst>
          </p:cNvPr>
          <p:cNvCxnSpPr>
            <a:cxnSpLocks/>
            <a:stCxn id="5" idx="6"/>
          </p:cNvCxnSpPr>
          <p:nvPr/>
        </p:nvCxnSpPr>
        <p:spPr>
          <a:xfrm>
            <a:off x="2749777" y="4504464"/>
            <a:ext cx="45785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AEC56906-07AC-6FAB-E4EB-60ECF2F66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302" y="396881"/>
            <a:ext cx="3864429" cy="1356360"/>
          </a:xfrm>
        </p:spPr>
        <p:txBody>
          <a:bodyPr>
            <a:normAutofit/>
          </a:bodyPr>
          <a:lstStyle/>
          <a:p>
            <a:r>
              <a:rPr lang="en-JM" sz="3600" dirty="0"/>
              <a:t>Non-academic Elements</a:t>
            </a:r>
          </a:p>
        </p:txBody>
      </p:sp>
    </p:spTree>
    <p:extLst>
      <p:ext uri="{BB962C8B-B14F-4D97-AF65-F5344CB8AC3E}">
        <p14:creationId xmlns:p14="http://schemas.microsoft.com/office/powerpoint/2010/main" val="662808503"/>
      </p:ext>
    </p:extLst>
  </p:cSld>
  <p:clrMapOvr>
    <a:masterClrMapping/>
  </p:clrMapOvr>
  <p:transition spd="med" advClick="0" advTm="18000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4BD2F-73A9-A29C-88F7-1FC3B65B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048" y="186629"/>
            <a:ext cx="5550209" cy="1772800"/>
          </a:xfrm>
        </p:spPr>
        <p:txBody>
          <a:bodyPr>
            <a:normAutofit/>
          </a:bodyPr>
          <a:lstStyle/>
          <a:p>
            <a:r>
              <a:rPr lang="en-JM" dirty="0"/>
              <a:t>Purpose of Transition Planning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B796D3-056B-119A-A04D-F13AA870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5049" y="1839685"/>
            <a:ext cx="5390551" cy="4459514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en-US" sz="2800" dirty="0"/>
              <a:t>TO: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Identify desires, strengths, and interests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Cultivate mutually beneficial relationships for both families and professionals 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Allow for coordination among educators and case managers and service agencies</a:t>
            </a:r>
          </a:p>
          <a:p>
            <a:pPr>
              <a:lnSpc>
                <a:spcPct val="100000"/>
              </a:lnSpc>
            </a:pPr>
            <a:endParaRPr lang="en-JM" sz="28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6EBD59A-DAD6-0760-A2AE-B37EF077F0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3476810"/>
              </p:ext>
            </p:extLst>
          </p:nvPr>
        </p:nvGraphicFramePr>
        <p:xfrm>
          <a:off x="-1335315" y="864809"/>
          <a:ext cx="9564914" cy="5652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8000040"/>
      </p:ext>
    </p:extLst>
  </p:cSld>
  <p:clrMapOvr>
    <a:masterClrMapping/>
  </p:clrMapOvr>
  <p:transition spd="med" advClick="0" advTm="120000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4BD2F-73A9-A29C-88F7-1FC3B65B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077" y="341086"/>
            <a:ext cx="5421782" cy="1356360"/>
          </a:xfrm>
        </p:spPr>
        <p:txBody>
          <a:bodyPr/>
          <a:lstStyle/>
          <a:p>
            <a:r>
              <a:rPr lang="en-JM" dirty="0"/>
              <a:t>Purpose of Transition Planning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B796D3-056B-119A-A04D-F13AA870A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4077" y="1906451"/>
            <a:ext cx="5421781" cy="440145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/>
              <a:t>TO:</a:t>
            </a:r>
          </a:p>
          <a:p>
            <a:r>
              <a:rPr lang="en-US" sz="2800" dirty="0"/>
              <a:t>Develop targeted goals towards services for successful outcomes</a:t>
            </a:r>
          </a:p>
          <a:p>
            <a:r>
              <a:rPr lang="en-US" sz="2800" dirty="0"/>
              <a:t>Identify increased opportunities for community involvement</a:t>
            </a:r>
          </a:p>
          <a:p>
            <a:r>
              <a:rPr lang="en-US" sz="2800" dirty="0"/>
              <a:t>Provide increased support network</a:t>
            </a:r>
          </a:p>
          <a:p>
            <a:r>
              <a:rPr lang="en-US" sz="2800" dirty="0"/>
              <a:t>Facilitate self-determination, choice-making, self-advocacy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A423DAF-27A7-D6ED-9D3D-7A1BBF306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9697264"/>
              </p:ext>
            </p:extLst>
          </p:nvPr>
        </p:nvGraphicFramePr>
        <p:xfrm>
          <a:off x="-1407886" y="864809"/>
          <a:ext cx="9564914" cy="5652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199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0">
        <p:fade/>
      </p:transition>
    </mc:Choice>
    <mc:Fallback xmlns="">
      <p:transition spd="med" advClick="0" advTm="12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950704-8B17-75A7-4722-98AE5110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Persons for Transition Preparation</a:t>
            </a:r>
            <a:endParaRPr lang="en-JM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50D1AC9-7542-0569-152C-1A73EFF2E0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874459"/>
              </p:ext>
            </p:extLst>
          </p:nvPr>
        </p:nvGraphicFramePr>
        <p:xfrm>
          <a:off x="1143000" y="2057400"/>
          <a:ext cx="987266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685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34000">
        <p14:doors dir="vert"/>
      </p:transition>
    </mc:Choice>
    <mc:Fallback xmlns="">
      <p:transition spd="slow" advClick="0" advTm="13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3A1E4A1-6A40-3D44-BA61-129541B50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295" y="407097"/>
            <a:ext cx="6329590" cy="604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4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10000">
        <p14:switch dir="r"/>
      </p:transition>
    </mc:Choice>
    <mc:Fallback xmlns="">
      <p:transition spd="slow" advClick="0" advTm="310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FF6F03-D627-0540-BC24-9A99ABB4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Bridging the Gap Between Goals and Needs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B2920A4-CB34-356B-A1BD-91509C591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2999" y="2166937"/>
            <a:ext cx="4781551" cy="391382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dirty="0"/>
              <a:t>Curriculum and training to reflect focus on the domains of functional academics, independent living, health and wellness, relationships</a:t>
            </a:r>
          </a:p>
          <a:p>
            <a:pPr marL="45720" indent="0">
              <a:buNone/>
            </a:pPr>
            <a:endParaRPr lang="en-JM" sz="2800" dirty="0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397B6E90-6102-FC9E-6B43-A8DD33CA67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67450" y="2166937"/>
            <a:ext cx="4754563" cy="3803650"/>
          </a:xfrm>
        </p:spPr>
      </p:pic>
    </p:spTree>
    <p:extLst>
      <p:ext uri="{BB962C8B-B14F-4D97-AF65-F5344CB8AC3E}">
        <p14:creationId xmlns:p14="http://schemas.microsoft.com/office/powerpoint/2010/main" val="3949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18000"/>
    </mc:Choice>
    <mc:Fallback xmlns="">
      <p:transition spd="slow" advClick="0" advTm="118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FF6F03-D627-0540-BC24-9A99ABB4D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Bridging the Gap Between Goals and Needs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E01FDA2-06BA-CDFF-9ECB-721985872B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JM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644573-00D5-2194-2512-98D249551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612" y="2057399"/>
            <a:ext cx="4754880" cy="4426527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Awareness and Purposeful Planning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Identifying community outlets and activities to support the development of the related skills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Forging Partnerships to Cultivate a Support Network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/>
              <a:t>Collaborating and planning with other organizations to support the transition of youth with special educational needs and disabilities</a:t>
            </a:r>
          </a:p>
        </p:txBody>
      </p:sp>
      <p:pic>
        <p:nvPicPr>
          <p:cNvPr id="12" name="Picture Placeholder 1">
            <a:extLst>
              <a:ext uri="{FF2B5EF4-FFF2-40B4-BE49-F238E27FC236}">
                <a16:creationId xmlns:a16="http://schemas.microsoft.com/office/drawing/2014/main" id="{026D63D7-DE0D-0141-37D6-4EBAE706EB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61" r="5761"/>
          <a:stretch/>
        </p:blipFill>
        <p:spPr>
          <a:xfrm>
            <a:off x="1143000" y="1965960"/>
            <a:ext cx="4061178" cy="413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1000">
        <p:fade/>
      </p:transition>
    </mc:Choice>
    <mc:Fallback xmlns="">
      <p:transition spd="med" advTm="101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FF6F03-D627-0540-BC24-9A99ABB4D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dirty="0"/>
              <a:t>Bridging the Gap Between Goals and Needs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A311A4B-A54B-52C6-163B-09F4CDF1DF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JM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2644573-00D5-2194-2512-98D249551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7450" y="2057400"/>
            <a:ext cx="4953706" cy="4022725"/>
          </a:xfrm>
        </p:spPr>
        <p:txBody>
          <a:bodyPr/>
          <a:lstStyle/>
          <a:p>
            <a:pPr marL="45720" indent="0">
              <a:buNone/>
            </a:pPr>
            <a:r>
              <a:rPr lang="en-US" b="1" dirty="0"/>
              <a:t>Capacity-building for instructional staff</a:t>
            </a:r>
          </a:p>
          <a:p>
            <a:r>
              <a:rPr lang="en-US" dirty="0"/>
              <a:t>Training to increase competencies</a:t>
            </a:r>
          </a:p>
          <a:p>
            <a:r>
              <a:rPr lang="en-US" dirty="0"/>
              <a:t>Collaborating to define roles and activities toward implementation of transition plans</a:t>
            </a:r>
          </a:p>
          <a:p>
            <a:pPr marL="45720" indent="0">
              <a:buNone/>
            </a:pPr>
            <a:r>
              <a:rPr lang="en-US" b="1" dirty="0"/>
              <a:t>Parent and family engagement</a:t>
            </a:r>
          </a:p>
          <a:p>
            <a:pPr lvl="1"/>
            <a:r>
              <a:rPr lang="en-US" dirty="0"/>
              <a:t>Intentional and structured activities and interactions to support this aspect of development</a:t>
            </a: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3E60315-6A7B-89AF-57DA-CA9F67A49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85801"/>
            <a:ext cx="4754563" cy="356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20000">
        <p14:prism isInverted="1"/>
      </p:transition>
    </mc:Choice>
    <mc:Fallback xmlns="">
      <p:transition spd="slow" advTm="120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AE02F-F274-111B-6FCB-8A48CDDFC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M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17543-524C-CA92-809B-11B95D5D2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" indent="0">
              <a:buNone/>
            </a:pPr>
            <a:r>
              <a:rPr lang="en-US" sz="2400" b="1" dirty="0"/>
              <a:t>Role of education:</a:t>
            </a:r>
          </a:p>
          <a:p>
            <a:r>
              <a:rPr lang="en-US" sz="2400" dirty="0"/>
              <a:t>Developing expectations, appropriate identities, attitudes, and dispositions to work.</a:t>
            </a:r>
          </a:p>
          <a:p>
            <a:r>
              <a:rPr lang="en-US" sz="2400" dirty="0"/>
              <a:t>Educational attainment is the most reliable predictor of transition success.</a:t>
            </a:r>
          </a:p>
          <a:p>
            <a:pPr marL="45720" indent="0">
              <a:buNone/>
            </a:pPr>
            <a:r>
              <a:rPr lang="en-US" sz="2400" dirty="0"/>
              <a:t>Attaining employment is one step … retaining employment is the ultimate goal.</a:t>
            </a:r>
          </a:p>
          <a:p>
            <a:pPr marL="45720" indent="0">
              <a:buNone/>
            </a:pPr>
            <a:r>
              <a:rPr lang="en-US" sz="2400" b="1" dirty="0"/>
              <a:t>Target for Transition:</a:t>
            </a:r>
          </a:p>
          <a:p>
            <a:r>
              <a:rPr lang="en-US" sz="2400" dirty="0"/>
              <a:t>Assuming adult roles and responsibilities </a:t>
            </a:r>
          </a:p>
          <a:p>
            <a:r>
              <a:rPr lang="en-US" sz="2400" dirty="0"/>
              <a:t>Social integration</a:t>
            </a:r>
          </a:p>
        </p:txBody>
      </p:sp>
    </p:spTree>
    <p:extLst>
      <p:ext uri="{BB962C8B-B14F-4D97-AF65-F5344CB8AC3E}">
        <p14:creationId xmlns:p14="http://schemas.microsoft.com/office/powerpoint/2010/main" val="148752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000"/>
    </mc:Choice>
    <mc:Fallback xmlns="">
      <p:transition spd="slow" advTm="13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B3E64-16A8-F273-77E5-DC1B56B1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1CC8562-78D0-07D5-211E-B607165A7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0139" y="296334"/>
            <a:ext cx="7828138" cy="626251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530F47-851A-1066-3CB2-CFB657F02F79}"/>
              </a:ext>
            </a:extLst>
          </p:cNvPr>
          <p:cNvSpPr txBox="1"/>
          <p:nvPr/>
        </p:nvSpPr>
        <p:spPr>
          <a:xfrm>
            <a:off x="8163456" y="5634544"/>
            <a:ext cx="3693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Michele A. Meredith (PhD)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Consultant</a:t>
            </a:r>
          </a:p>
          <a:p>
            <a:r>
              <a:rPr lang="en-US" b="1" i="1" dirty="0">
                <a:solidFill>
                  <a:srgbClr val="0070C0"/>
                </a:solidFill>
              </a:rPr>
              <a:t>July 2023</a:t>
            </a: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481DC937-77B0-485A-C014-E74945801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68789" y="296334"/>
            <a:ext cx="4082560" cy="4444999"/>
          </a:xfrm>
        </p:spPr>
        <p:txBody>
          <a:bodyPr anchor="ctr">
            <a:noAutofit/>
          </a:bodyPr>
          <a:lstStyle/>
          <a:p>
            <a:r>
              <a:rPr lang="en-US" altLang="en-US" sz="4000" b="1" dirty="0"/>
              <a:t>School-to-Work Transition</a:t>
            </a:r>
            <a:br>
              <a:rPr lang="en-US" altLang="en-US" sz="3600" b="1" dirty="0"/>
            </a:br>
            <a:r>
              <a:rPr lang="en-US" altLang="en-US" sz="3600" b="1" dirty="0">
                <a:solidFill>
                  <a:schemeClr val="tx2">
                    <a:lumMod val="75000"/>
                  </a:schemeClr>
                </a:solidFill>
              </a:rPr>
              <a:t>Information Session</a:t>
            </a:r>
          </a:p>
        </p:txBody>
      </p:sp>
    </p:spTree>
    <p:extLst>
      <p:ext uri="{BB962C8B-B14F-4D97-AF65-F5344CB8AC3E}">
        <p14:creationId xmlns:p14="http://schemas.microsoft.com/office/powerpoint/2010/main" val="3634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74" grpId="0"/>
      <p:bldP spid="3074" grpId="1"/>
    </p:bldLst>
  </p:timing>
</p:sld>
</file>

<file path=ppt/theme/theme1.xml><?xml version="1.0" encoding="utf-8"?>
<a:theme xmlns:a="http://schemas.openxmlformats.org/drawingml/2006/main" name="Basis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AAEAA2-4CF8-449D-8745-25872C8482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95BB57-19EB-4557-B5D2-B6E7784AF40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11E5987-7DAE-478C-B57E-B58680B8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0</TotalTime>
  <Words>891</Words>
  <Application>Microsoft Office PowerPoint</Application>
  <PresentationFormat>Widescreen</PresentationFormat>
  <Paragraphs>221</Paragraphs>
  <Slides>23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Corbel</vt:lpstr>
      <vt:lpstr>Courier New</vt:lpstr>
      <vt:lpstr>Basis</vt:lpstr>
      <vt:lpstr>School-to-Work Transition Information Session</vt:lpstr>
      <vt:lpstr>Overview</vt:lpstr>
      <vt:lpstr>What is School-to-Work Transition?</vt:lpstr>
      <vt:lpstr>Phases of School-to-Work Transition</vt:lpstr>
      <vt:lpstr>What is School-to-Work Transition?</vt:lpstr>
      <vt:lpstr>Phases of School-to-Work Transition</vt:lpstr>
      <vt:lpstr>Other Aspects of STWT</vt:lpstr>
      <vt:lpstr>Elements of Transition Planning</vt:lpstr>
      <vt:lpstr>Elements of Transition Planning</vt:lpstr>
      <vt:lpstr>Elements of Transition Planning</vt:lpstr>
      <vt:lpstr>An Overview of Transition Planning</vt:lpstr>
      <vt:lpstr>PowerPoint Presentation</vt:lpstr>
      <vt:lpstr>The Transition Planning Process</vt:lpstr>
      <vt:lpstr>Non-academic Elements</vt:lpstr>
      <vt:lpstr>Purpose of Transition Planning</vt:lpstr>
      <vt:lpstr>Purpose of Transition Planning</vt:lpstr>
      <vt:lpstr>Key Persons for Transition Preparation</vt:lpstr>
      <vt:lpstr>PowerPoint Presentation</vt:lpstr>
      <vt:lpstr>Bridging the Gap Between Goals and Needs</vt:lpstr>
      <vt:lpstr>Bridging the Gap Between Goals and Needs</vt:lpstr>
      <vt:lpstr>Bridging the Gap Between Goals and Needs</vt:lpstr>
      <vt:lpstr>Conclusion </vt:lpstr>
      <vt:lpstr>School-to-Work Transition Information Session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2023-07-24T20:53:18Z</dcterms:created>
  <dcterms:modified xsi:type="dcterms:W3CDTF">2024-03-25T13:48:05Z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